
<file path=[Content_Types].xml><?xml version="1.0" encoding="utf-8"?>
<Types xmlns="http://schemas.openxmlformats.org/package/2006/content-types">
  <Default Extension="xml" ContentType="application/vnd.openxmlformats-officedocument.presentationml.presentation.main+xml"/>
  <Default Extension="rels" ContentType="application/vnd.openxmlformats-package.relationships+xml"/>
  <Default Extension="png" ContentType="image/png"/>
  <Default Extension="jpg" ContentType="image/jpeg"/>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Masters/theme/theme1.xml" ContentType="application/vnd.openxmlformats-officedocument.theme+xml"/>
  <Override PartName="/ppt/notesMasters/notesMaster1.xml" ContentType="application/vnd.openxmlformats-officedocument.presentationml.notesMaster+xml"/>
  <Override PartName="/ppt/notesMasters/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bleStyles.xml" ContentType="application/vnd.openxmlformats-officedocument.presentationml.tableStyles+xml"/>
</Types>
</file>

<file path=_rels/.rels>&#65279;<?xml version="1.0" encoding="utf-8"?><Relationships xmlns="http://schemas.openxmlformats.org/package/2006/relationships"><Relationship Type="http://schemas.openxmlformats.org/officeDocument/2006/relationships/officeDocument" Target="/ppt/presentation.xml" Id="R8aa4df4bf49946dc"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Lst>
  <p:sldSz cx="12192000" cy="6858000"/>
  <p:notesSz cx="6858000" cy="9144000"/>
  <p:defaultTex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p:defaultTextStyle>
</p:presentation>
</file>

<file path=ppt/tableStyles.xml><?xml version="1.0" encoding="utf-8"?>
<a:tblStyleLst xmlns:a="http://schemas.openxmlformats.org/drawingml/2006/main" def="{5C22544A-7EE6-4342-B048-85BDC9FD1C3A}">
  <a:tblStyle styleId="{58542034-FE4F-4ADA-92B8-4CA66D0F0DF3}" styleName="腾讯文档-基本">
    <a:wholeTbl>
      <a:tcTxStyle>
        <a:fontRef idx="minor">
          <a:srgbClr val="000000"/>
        </a:fontRef>
        <a:srgbClr val="000000"/>
      </a:tcTxStyle>
      <a:tcStyle>
        <a:tcBdr>
          <a:left>
            <a:ln w="12700" cmpd="sng">
              <a:solidFill>
                <a:srgbClr val="999999"/>
              </a:solidFill>
            </a:ln>
          </a:left>
          <a:right>
            <a:ln w="12700" cmpd="sng">
              <a:solidFill>
                <a:srgbClr val="999999"/>
              </a:solidFill>
            </a:ln>
          </a:right>
          <a:top>
            <a:ln w="12700" cmpd="sng">
              <a:solidFill>
                <a:srgbClr val="999999"/>
              </a:solidFill>
            </a:ln>
          </a:top>
          <a:bottom>
            <a:ln w="12700" cmpd="sng">
              <a:solidFill>
                <a:srgbClr val="999999"/>
              </a:solidFill>
            </a:ln>
          </a:bottom>
          <a:insideH>
            <a:ln w="12700" cmpd="sng">
              <a:solidFill>
                <a:srgbClr val="999999"/>
              </a:solidFill>
            </a:ln>
          </a:insideH>
          <a:insideV>
            <a:ln w="12700" cmpd="sng">
              <a:solidFill>
                <a:srgbClr val="999999"/>
              </a:solidFill>
            </a:ln>
          </a:insideV>
        </a:tcBdr>
        <a:fill>
          <a:solidFill>
            <a:srgbClr val="FFFFFF"/>
          </a:solidFill>
        </a:fill>
      </a:tcStyle>
    </a:wholeTbl>
  </a:tblStyle>
</a:tblStyleLst>
</file>

<file path=ppt/_rels/presentation.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theme" Target="/ppt/slideMasters/theme/theme1.xml" Id="rId2" /><Relationship Type="http://schemas.openxmlformats.org/officeDocument/2006/relationships/notesMaster" Target="/ppt/notesMasters/notesMaster1.xml" Id="rId3" /><Relationship Type="http://schemas.openxmlformats.org/officeDocument/2006/relationships/slide" Target="/ppt/slides/slide1.xml" Id="rId4" /><Relationship Type="http://schemas.openxmlformats.org/officeDocument/2006/relationships/slide" Target="/ppt/slides/slide2.xml" Id="rId5" /><Relationship Type="http://schemas.openxmlformats.org/officeDocument/2006/relationships/slide" Target="/ppt/slides/slide3.xml" Id="rId6" /><Relationship Type="http://schemas.openxmlformats.org/officeDocument/2006/relationships/slide" Target="/ppt/slides/slide4.xml" Id="rId7" /><Relationship Type="http://schemas.openxmlformats.org/officeDocument/2006/relationships/slide" Target="/ppt/slides/slide5.xml" Id="rId8" /><Relationship Type="http://schemas.openxmlformats.org/officeDocument/2006/relationships/slide" Target="/ppt/slides/slide6.xml" Id="rId9" /><Relationship Type="http://schemas.openxmlformats.org/officeDocument/2006/relationships/slide" Target="/ppt/slides/slide7.xml" Id="rId10" /><Relationship Type="http://schemas.openxmlformats.org/officeDocument/2006/relationships/slide" Target="/ppt/slides/slide8.xml" Id="rId11" /><Relationship Type="http://schemas.openxmlformats.org/officeDocument/2006/relationships/slide" Target="/ppt/slides/slide9.xml" Id="rId12" /><Relationship Type="http://schemas.openxmlformats.org/officeDocument/2006/relationships/slide" Target="/ppt/slides/slide10.xml" Id="rId13" /><Relationship Type="http://schemas.openxmlformats.org/officeDocument/2006/relationships/slide" Target="/ppt/slides/slide11.xml" Id="rId14" /><Relationship Type="http://schemas.openxmlformats.org/officeDocument/2006/relationships/slide" Target="/ppt/slides/slide12.xml" Id="rId15" /><Relationship Type="http://schemas.openxmlformats.org/officeDocument/2006/relationships/slide" Target="/ppt/slides/slide13.xml" Id="rId16" /><Relationship Type="http://schemas.openxmlformats.org/officeDocument/2006/relationships/slide" Target="/ppt/slides/slide14.xml" Id="rId17" /><Relationship Type="http://schemas.openxmlformats.org/officeDocument/2006/relationships/slide" Target="/ppt/slides/slide15.xml" Id="rId18" /><Relationship Type="http://schemas.openxmlformats.org/officeDocument/2006/relationships/slide" Target="/ppt/slides/slide16.xml" Id="rId19" /><Relationship Type="http://schemas.openxmlformats.org/officeDocument/2006/relationships/slide" Target="/ppt/slides/slide17.xml" Id="rId20" /><Relationship Type="http://schemas.openxmlformats.org/officeDocument/2006/relationships/slide" Target="/ppt/slides/slide18.xml" Id="rId21" /><Relationship Type="http://schemas.openxmlformats.org/officeDocument/2006/relationships/slide" Target="/ppt/slides/slide19.xml" Id="rId22" /><Relationship Type="http://schemas.openxmlformats.org/officeDocument/2006/relationships/slide" Target="/ppt/slides/slide20.xml" Id="rId23" /><Relationship Type="http://schemas.openxmlformats.org/officeDocument/2006/relationships/slide" Target="/ppt/slides/slide21.xml" Id="rId24" /><Relationship Type="http://schemas.openxmlformats.org/officeDocument/2006/relationships/slide" Target="/ppt/slides/slide22.xml" Id="rId25" /><Relationship Type="http://schemas.openxmlformats.org/officeDocument/2006/relationships/slide" Target="/ppt/slides/slide23.xml" Id="rId26" /><Relationship Type="http://schemas.openxmlformats.org/officeDocument/2006/relationships/slide" Target="/ppt/slides/slide24.xml" Id="rId27" /><Relationship Type="http://schemas.openxmlformats.org/officeDocument/2006/relationships/slide" Target="/ppt/slides/slide25.xml" Id="rId28" /><Relationship Type="http://schemas.openxmlformats.org/officeDocument/2006/relationships/slide" Target="/ppt/slides/slide26.xml" Id="rId29" /><Relationship Type="http://schemas.openxmlformats.org/officeDocument/2006/relationships/slide" Target="/ppt/slides/slide27.xml" Id="rId30" /><Relationship Type="http://schemas.openxmlformats.org/officeDocument/2006/relationships/slide" Target="/ppt/slides/slide28.xml" Id="rId31" /><Relationship Type="http://schemas.openxmlformats.org/officeDocument/2006/relationships/slide" Target="/ppt/slides/slide29.xml" Id="rId32" /><Relationship Type="http://schemas.openxmlformats.org/officeDocument/2006/relationships/slide" Target="/ppt/slides/slide30.xml" Id="rId33" /><Relationship Type="http://schemas.openxmlformats.org/officeDocument/2006/relationships/slide" Target="/ppt/slides/slide31.xml" Id="rId34" /><Relationship Type="http://schemas.openxmlformats.org/officeDocument/2006/relationships/slide" Target="/ppt/slides/slide32.xml" Id="rId35" /><Relationship Type="http://schemas.openxmlformats.org/officeDocument/2006/relationships/tableStyles" Target="/ppt/tableStyles.xml" Id="rId36" /></Relationships>
</file>

<file path=ppt/notesMasters/_rels/notesMaster1.xml.rels>&#65279;<?xml version="1.0" encoding="utf-8"?><Relationships xmlns="http://schemas.openxmlformats.org/package/2006/relationships"><Relationship Type="http://schemas.openxmlformats.org/officeDocument/2006/relationships/theme" Target="/ppt/notesMasters/theme/theme2.xml" Id="rId1"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13B20-8BB8-B74B-ADB5-DA5707988F1E}" type="datetimeFigureOut">
              <a:t>2019/7/15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8674F-E567-AA4B-8C16-788D7CE21C4F}" type="slidenum">
              <a:t>‹#›</a:t>
            </a:fld>
            <a:endParaRPr kumimoji="1" lang="zh-CN" altLang="en-US"/>
          </a:p>
        </p:txBody>
      </p:sp>
    </p:spTree>
    <p:extLst>
      <p:ext uri="{BB962C8B-B14F-4D97-AF65-F5344CB8AC3E}">
        <p14:creationId xmlns:p14="http://schemas.microsoft.com/office/powerpoint/2010/main" val="211422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Masters/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notesSlides/_rels/notesSlide1.xml.rels>&#65279;<?xml version="1.0" encoding="utf-8"?><Relationships xmlns="http://schemas.openxmlformats.org/package/2006/relationships"><Relationship Type="http://schemas.openxmlformats.org/officeDocument/2006/relationships/slide" Target="/ppt/slides/slide2.xml" Id="rId1" /><Relationship Type="http://schemas.openxmlformats.org/officeDocument/2006/relationships/notesMaster" Target="/ppt/notesMasters/notesMaster1.xml" Id="rId2" /></Relationships>
</file>

<file path=ppt/notesSlides/_rels/notesSlide10.xml.rels>&#65279;<?xml version="1.0" encoding="utf-8"?><Relationships xmlns="http://schemas.openxmlformats.org/package/2006/relationships"><Relationship Type="http://schemas.openxmlformats.org/officeDocument/2006/relationships/slide" Target="/ppt/slides/slide12.xml" Id="rId1" /><Relationship Type="http://schemas.openxmlformats.org/officeDocument/2006/relationships/notesMaster" Target="/ppt/notesMasters/notesMaster1.xml" Id="rId2" /></Relationships>
</file>

<file path=ppt/notesSlides/_rels/notesSlide11.xml.rels>&#65279;<?xml version="1.0" encoding="utf-8"?><Relationships xmlns="http://schemas.openxmlformats.org/package/2006/relationships"><Relationship Type="http://schemas.openxmlformats.org/officeDocument/2006/relationships/slide" Target="/ppt/slides/slide13.xml" Id="rId1" /><Relationship Type="http://schemas.openxmlformats.org/officeDocument/2006/relationships/notesMaster" Target="/ppt/notesMasters/notesMaster1.xml" Id="rId2" /></Relationships>
</file>

<file path=ppt/notesSlides/_rels/notesSlide12.xml.rels>&#65279;<?xml version="1.0" encoding="utf-8"?><Relationships xmlns="http://schemas.openxmlformats.org/package/2006/relationships"><Relationship Type="http://schemas.openxmlformats.org/officeDocument/2006/relationships/slide" Target="/ppt/slides/slide14.xml" Id="rId1" /><Relationship Type="http://schemas.openxmlformats.org/officeDocument/2006/relationships/notesMaster" Target="/ppt/notesMasters/notesMaster1.xml" Id="rId2" /></Relationships>
</file>

<file path=ppt/notesSlides/_rels/notesSlide13.xml.rels>&#65279;<?xml version="1.0" encoding="utf-8"?><Relationships xmlns="http://schemas.openxmlformats.org/package/2006/relationships"><Relationship Type="http://schemas.openxmlformats.org/officeDocument/2006/relationships/slide" Target="/ppt/slides/slide15.xml" Id="rId1" /><Relationship Type="http://schemas.openxmlformats.org/officeDocument/2006/relationships/notesMaster" Target="/ppt/notesMasters/notesMaster1.xml" Id="rId2" /></Relationships>
</file>

<file path=ppt/notesSlides/_rels/notesSlide14.xml.rels>&#65279;<?xml version="1.0" encoding="utf-8"?><Relationships xmlns="http://schemas.openxmlformats.org/package/2006/relationships"><Relationship Type="http://schemas.openxmlformats.org/officeDocument/2006/relationships/slide" Target="/ppt/slides/slide16.xml" Id="rId1" /><Relationship Type="http://schemas.openxmlformats.org/officeDocument/2006/relationships/notesMaster" Target="/ppt/notesMasters/notesMaster1.xml" Id="rId2" /></Relationships>
</file>

<file path=ppt/notesSlides/_rels/notesSlide15.xml.rels>&#65279;<?xml version="1.0" encoding="utf-8"?><Relationships xmlns="http://schemas.openxmlformats.org/package/2006/relationships"><Relationship Type="http://schemas.openxmlformats.org/officeDocument/2006/relationships/slide" Target="/ppt/slides/slide17.xml" Id="rId1" /><Relationship Type="http://schemas.openxmlformats.org/officeDocument/2006/relationships/notesMaster" Target="/ppt/notesMasters/notesMaster1.xml" Id="rId2" /></Relationships>
</file>

<file path=ppt/notesSlides/_rels/notesSlide16.xml.rels>&#65279;<?xml version="1.0" encoding="utf-8"?><Relationships xmlns="http://schemas.openxmlformats.org/package/2006/relationships"><Relationship Type="http://schemas.openxmlformats.org/officeDocument/2006/relationships/slide" Target="/ppt/slides/slide18.xml" Id="rId1" /><Relationship Type="http://schemas.openxmlformats.org/officeDocument/2006/relationships/notesMaster" Target="/ppt/notesMasters/notesMaster1.xml" Id="rId2" /></Relationships>
</file>

<file path=ppt/notesSlides/_rels/notesSlide17.xml.rels>&#65279;<?xml version="1.0" encoding="utf-8"?><Relationships xmlns="http://schemas.openxmlformats.org/package/2006/relationships"><Relationship Type="http://schemas.openxmlformats.org/officeDocument/2006/relationships/slide" Target="/ppt/slides/slide19.xml" Id="rId1" /><Relationship Type="http://schemas.openxmlformats.org/officeDocument/2006/relationships/notesMaster" Target="/ppt/notesMasters/notesMaster1.xml" Id="rId2" /></Relationships>
</file>

<file path=ppt/notesSlides/_rels/notesSlide18.xml.rels>&#65279;<?xml version="1.0" encoding="utf-8"?><Relationships xmlns="http://schemas.openxmlformats.org/package/2006/relationships"><Relationship Type="http://schemas.openxmlformats.org/officeDocument/2006/relationships/slide" Target="/ppt/slides/slide20.xml" Id="rId1" /><Relationship Type="http://schemas.openxmlformats.org/officeDocument/2006/relationships/notesMaster" Target="/ppt/notesMasters/notesMaster1.xml" Id="rId2" /></Relationships>
</file>

<file path=ppt/notesSlides/_rels/notesSlide19.xml.rels>&#65279;<?xml version="1.0" encoding="utf-8"?><Relationships xmlns="http://schemas.openxmlformats.org/package/2006/relationships"><Relationship Type="http://schemas.openxmlformats.org/officeDocument/2006/relationships/slide" Target="/ppt/slides/slide21.xml" Id="rId1" /><Relationship Type="http://schemas.openxmlformats.org/officeDocument/2006/relationships/notesMaster" Target="/ppt/notesMasters/notesMaster1.xml" Id="rId2" /></Relationships>
</file>

<file path=ppt/notesSlides/_rels/notesSlide2.xml.rels>&#65279;<?xml version="1.0" encoding="utf-8"?><Relationships xmlns="http://schemas.openxmlformats.org/package/2006/relationships"><Relationship Type="http://schemas.openxmlformats.org/officeDocument/2006/relationships/slide" Target="/ppt/slides/slide3.xml" Id="rId1" /><Relationship Type="http://schemas.openxmlformats.org/officeDocument/2006/relationships/notesMaster" Target="/ppt/notesMasters/notesMaster1.xml" Id="rId2" /></Relationships>
</file>

<file path=ppt/notesSlides/_rels/notesSlide20.xml.rels>&#65279;<?xml version="1.0" encoding="utf-8"?><Relationships xmlns="http://schemas.openxmlformats.org/package/2006/relationships"><Relationship Type="http://schemas.openxmlformats.org/officeDocument/2006/relationships/slide" Target="/ppt/slides/slide22.xml" Id="rId1" /><Relationship Type="http://schemas.openxmlformats.org/officeDocument/2006/relationships/notesMaster" Target="/ppt/notesMasters/notesMaster1.xml" Id="rId2" /></Relationships>
</file>

<file path=ppt/notesSlides/_rels/notesSlide21.xml.rels>&#65279;<?xml version="1.0" encoding="utf-8"?><Relationships xmlns="http://schemas.openxmlformats.org/package/2006/relationships"><Relationship Type="http://schemas.openxmlformats.org/officeDocument/2006/relationships/slide" Target="/ppt/slides/slide23.xml" Id="rId1" /><Relationship Type="http://schemas.openxmlformats.org/officeDocument/2006/relationships/notesMaster" Target="/ppt/notesMasters/notesMaster1.xml" Id="rId2" /></Relationships>
</file>

<file path=ppt/notesSlides/_rels/notesSlide22.xml.rels>&#65279;<?xml version="1.0" encoding="utf-8"?><Relationships xmlns="http://schemas.openxmlformats.org/package/2006/relationships"><Relationship Type="http://schemas.openxmlformats.org/officeDocument/2006/relationships/slide" Target="/ppt/slides/slide24.xml" Id="rId1" /><Relationship Type="http://schemas.openxmlformats.org/officeDocument/2006/relationships/notesMaster" Target="/ppt/notesMasters/notesMaster1.xml" Id="rId2" /></Relationships>
</file>

<file path=ppt/notesSlides/_rels/notesSlide23.xml.rels>&#65279;<?xml version="1.0" encoding="utf-8"?><Relationships xmlns="http://schemas.openxmlformats.org/package/2006/relationships"><Relationship Type="http://schemas.openxmlformats.org/officeDocument/2006/relationships/slide" Target="/ppt/slides/slide25.xml" Id="rId1" /><Relationship Type="http://schemas.openxmlformats.org/officeDocument/2006/relationships/notesMaster" Target="/ppt/notesMasters/notesMaster1.xml" Id="rId2" /></Relationships>
</file>

<file path=ppt/notesSlides/_rels/notesSlide24.xml.rels>&#65279;<?xml version="1.0" encoding="utf-8"?><Relationships xmlns="http://schemas.openxmlformats.org/package/2006/relationships"><Relationship Type="http://schemas.openxmlformats.org/officeDocument/2006/relationships/slide" Target="/ppt/slides/slide26.xml" Id="rId1" /><Relationship Type="http://schemas.openxmlformats.org/officeDocument/2006/relationships/notesMaster" Target="/ppt/notesMasters/notesMaster1.xml" Id="rId2" /></Relationships>
</file>

<file path=ppt/notesSlides/_rels/notesSlide25.xml.rels>&#65279;<?xml version="1.0" encoding="utf-8"?><Relationships xmlns="http://schemas.openxmlformats.org/package/2006/relationships"><Relationship Type="http://schemas.openxmlformats.org/officeDocument/2006/relationships/slide" Target="/ppt/slides/slide27.xml" Id="rId1" /><Relationship Type="http://schemas.openxmlformats.org/officeDocument/2006/relationships/notesMaster" Target="/ppt/notesMasters/notesMaster1.xml" Id="rId2" /></Relationships>
</file>

<file path=ppt/notesSlides/_rels/notesSlide26.xml.rels>&#65279;<?xml version="1.0" encoding="utf-8"?><Relationships xmlns="http://schemas.openxmlformats.org/package/2006/relationships"><Relationship Type="http://schemas.openxmlformats.org/officeDocument/2006/relationships/slide" Target="/ppt/slides/slide28.xml" Id="rId1" /><Relationship Type="http://schemas.openxmlformats.org/officeDocument/2006/relationships/notesMaster" Target="/ppt/notesMasters/notesMaster1.xml" Id="rId2" /></Relationships>
</file>

<file path=ppt/notesSlides/_rels/notesSlide27.xml.rels>&#65279;<?xml version="1.0" encoding="utf-8"?><Relationships xmlns="http://schemas.openxmlformats.org/package/2006/relationships"><Relationship Type="http://schemas.openxmlformats.org/officeDocument/2006/relationships/slide" Target="/ppt/slides/slide29.xml" Id="rId1" /><Relationship Type="http://schemas.openxmlformats.org/officeDocument/2006/relationships/notesMaster" Target="/ppt/notesMasters/notesMaster1.xml" Id="rId2" /></Relationships>
</file>

<file path=ppt/notesSlides/_rels/notesSlide28.xml.rels>&#65279;<?xml version="1.0" encoding="utf-8"?><Relationships xmlns="http://schemas.openxmlformats.org/package/2006/relationships"><Relationship Type="http://schemas.openxmlformats.org/officeDocument/2006/relationships/slide" Target="/ppt/slides/slide30.xml" Id="rId1" /><Relationship Type="http://schemas.openxmlformats.org/officeDocument/2006/relationships/notesMaster" Target="/ppt/notesMasters/notesMaster1.xml" Id="rId2" /></Relationships>
</file>

<file path=ppt/notesSlides/_rels/notesSlide29.xml.rels>&#65279;<?xml version="1.0" encoding="utf-8"?><Relationships xmlns="http://schemas.openxmlformats.org/package/2006/relationships"><Relationship Type="http://schemas.openxmlformats.org/officeDocument/2006/relationships/slide" Target="/ppt/slides/slide31.xml" Id="rId1" /><Relationship Type="http://schemas.openxmlformats.org/officeDocument/2006/relationships/notesMaster" Target="/ppt/notesMasters/notesMaster1.xml" Id="rId2" /></Relationships>
</file>

<file path=ppt/notesSlides/_rels/notesSlide3.xml.rels>&#65279;<?xml version="1.0" encoding="utf-8"?><Relationships xmlns="http://schemas.openxmlformats.org/package/2006/relationships"><Relationship Type="http://schemas.openxmlformats.org/officeDocument/2006/relationships/slide" Target="/ppt/slides/slide4.xml" Id="rId1" /><Relationship Type="http://schemas.openxmlformats.org/officeDocument/2006/relationships/notesMaster" Target="/ppt/notesMasters/notesMaster1.xml" Id="rId2" /></Relationships>
</file>

<file path=ppt/notesSlides/_rels/notesSlide30.xml.rels>&#65279;<?xml version="1.0" encoding="utf-8"?><Relationships xmlns="http://schemas.openxmlformats.org/package/2006/relationships"><Relationship Type="http://schemas.openxmlformats.org/officeDocument/2006/relationships/slide" Target="/ppt/slides/slide32.xml" Id="rId1" /><Relationship Type="http://schemas.openxmlformats.org/officeDocument/2006/relationships/notesMaster" Target="/ppt/notesMasters/notesMaster1.xml" Id="rId2" /></Relationships>
</file>

<file path=ppt/notesSlides/_rels/notesSlide4.xml.rels>&#65279;<?xml version="1.0" encoding="utf-8"?><Relationships xmlns="http://schemas.openxmlformats.org/package/2006/relationships"><Relationship Type="http://schemas.openxmlformats.org/officeDocument/2006/relationships/slide" Target="/ppt/slides/slide5.xml" Id="rId1" /><Relationship Type="http://schemas.openxmlformats.org/officeDocument/2006/relationships/notesMaster" Target="/ppt/notesMasters/notesMaster1.xml" Id="rId2" /></Relationships>
</file>

<file path=ppt/notesSlides/_rels/notesSlide5.xml.rels>&#65279;<?xml version="1.0" encoding="utf-8"?><Relationships xmlns="http://schemas.openxmlformats.org/package/2006/relationships"><Relationship Type="http://schemas.openxmlformats.org/officeDocument/2006/relationships/slide" Target="/ppt/slides/slide6.xml" Id="rId1" /><Relationship Type="http://schemas.openxmlformats.org/officeDocument/2006/relationships/notesMaster" Target="/ppt/notesMasters/notesMaster1.xml" Id="rId2" /></Relationships>
</file>

<file path=ppt/notesSlides/_rels/notesSlide6.xml.rels>&#65279;<?xml version="1.0" encoding="utf-8"?><Relationships xmlns="http://schemas.openxmlformats.org/package/2006/relationships"><Relationship Type="http://schemas.openxmlformats.org/officeDocument/2006/relationships/slide" Target="/ppt/slides/slide8.xml" Id="rId1" /><Relationship Type="http://schemas.openxmlformats.org/officeDocument/2006/relationships/notesMaster" Target="/ppt/notesMasters/notesMaster1.xml" Id="rId2" /></Relationships>
</file>

<file path=ppt/notesSlides/_rels/notesSlide7.xml.rels>&#65279;<?xml version="1.0" encoding="utf-8"?><Relationships xmlns="http://schemas.openxmlformats.org/package/2006/relationships"><Relationship Type="http://schemas.openxmlformats.org/officeDocument/2006/relationships/slide" Target="/ppt/slides/slide9.xml" Id="rId1" /><Relationship Type="http://schemas.openxmlformats.org/officeDocument/2006/relationships/notesMaster" Target="/ppt/notesMasters/notesMaster1.xml" Id="rId2" /></Relationships>
</file>

<file path=ppt/notesSlides/_rels/notesSlide8.xml.rels>&#65279;<?xml version="1.0" encoding="utf-8"?><Relationships xmlns="http://schemas.openxmlformats.org/package/2006/relationships"><Relationship Type="http://schemas.openxmlformats.org/officeDocument/2006/relationships/slide" Target="/ppt/slides/slide10.xml" Id="rId1" /><Relationship Type="http://schemas.openxmlformats.org/officeDocument/2006/relationships/notesMaster" Target="/ppt/notesMasters/notesMaster1.xml" Id="rId2" /></Relationships>
</file>

<file path=ppt/notesSlides/_rels/notesSlide9.xml.rels>&#65279;<?xml version="1.0" encoding="utf-8"?><Relationships xmlns="http://schemas.openxmlformats.org/package/2006/relationships"><Relationship Type="http://schemas.openxmlformats.org/officeDocument/2006/relationships/slide" Target="/ppt/slides/slide11.xml" Id="rId1" /><Relationship Type="http://schemas.openxmlformats.org/officeDocument/2006/relationships/notesMaster" Target="/ppt/notesMasters/notesMaster1.xml" Id="rId2" /></Relationships>
</file>

<file path=ppt/notesSlides/notesSlide1.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10.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11.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12.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13.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14.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15.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16.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17.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18.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19.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2.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20.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21.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22.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23.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24.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25.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26.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27.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28.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29.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3.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30.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4.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5.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6.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7.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8.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9.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image" Target="/ppt/media/image.png" Id="rId2" /><Relationship Type="http://schemas.openxmlformats.org/officeDocument/2006/relationships/image" Target="/ppt/media/image.png" Id="rId3" /></Relationships>
</file>

<file path=ppt/slideLayouts/_rels/slideLayout10.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9.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image" Target="/ppt/media/image.png" Id="rId2" /></Relationships>
</file>

<file path=ppt/slideLayouts/_rels/slideLayout20.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9.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image" Target="/ppt/media/image2.png" Id="rId2" /><Relationship Type="http://schemas.openxmlformats.org/officeDocument/2006/relationships/image" Target="/ppt/media/image3.png" Id="rId3" /></Relationships>
</file>

<file path=ppt/slideLayouts/_rels/slideLayout30.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9.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image" Target="/ppt/media/image.png" Id="rId2" /></Relationships>
</file>

<file path=ppt/slideLayouts/_rels/slideLayout40.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41.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image" Target="/ppt/media/image.png" Id="rId2"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A.封面_双标题">
    <p:spTree>
      <p:nvGrpSpPr>
        <p:cNvPr id="1" name=""/>
        <p:cNvGrpSpPr/>
        <p:nvPr/>
      </p:nvGrpSpPr>
      <p:grpSpPr>
        <a:xfrm>
          <a:off x="0" y="0"/>
          <a:ext cx="0" cy="0"/>
          <a:chOff x="0" y="0"/>
          <a:chExt cx="0" cy="0"/>
        </a:xfrm>
      </p:grpSpPr>
      <p:sp>
        <p:nvSpPr>
          <p:cNvPr id="3" name="图片占位符 2"/>
          <p:cNvSpPr/>
          <p:nvPr>
            <p:ph type="pic" idx="15" hasCustomPrompt="1"/>
          </p:nvPr>
        </p:nvSpPr>
        <p:spPr>
          <a:xfrm>
            <a:off x="0" y="0"/>
            <a:ext cx="12192000" cy="6858000"/>
          </a:xfrm>
        </p:spPr>
        <p:txBody>
          <a:bodyPr lIns="91440" tIns="2232000" rIns="91440" bIns="45720" anchor="t">
            <a:normAutofit/>
          </a:bodyPr>
          <a:lstStyle>
            <a:lvl1pPr lvl="0" algn="ctr">
              <a:defRPr sz="1867">
                <a:solidFill>
                  <a:schemeClr val="bg2">
                    <a:alpha val="20000"/>
                  </a:schemeClr>
                </a:solidFill>
              </a:defRPr>
            </a:lvl1pPr>
          </a:lstStyle>
          <a:p>
            <a:r>
              <a:rPr lang="zh-CN"/>
              <a:t>点此小图标置入背景图</a:t>
            </a:r>
          </a:p>
        </p:txBody>
      </p:sp>
      <p:sp>
        <p:nvSpPr>
          <p:cNvPr id="9" name="标题 8"/>
          <p:cNvSpPr/>
          <p:nvPr>
            <p:ph type="title" hasCustomPrompt="1"/>
          </p:nvPr>
        </p:nvSpPr>
        <p:spPr>
          <a:xfrm>
            <a:off x="335360" y="3408000"/>
            <a:ext cx="11520000" cy="960000"/>
          </a:xfrm>
        </p:spPr>
        <p:txBody>
          <a:bodyPr lIns="90000" tIns="0" rIns="0" bIns="0" anchor="b">
            <a:normAutofit/>
          </a:bodyPr>
          <a:lstStyle>
            <a:lvl1pPr lvl="0">
              <a:defRPr sz="4800">
                <a:latin typeface="Arial"/>
              </a:defRPr>
            </a:lvl1pPr>
          </a:lstStyle>
          <a:p>
            <a:r>
              <a:rPr lang="zh-CN"/>
              <a:t>单击此处编辑主标题</a:t>
            </a:r>
          </a:p>
        </p:txBody>
      </p:sp>
      <p:sp>
        <p:nvSpPr>
          <p:cNvPr id="10" name="文本占位符 9"/>
          <p:cNvSpPr/>
          <p:nvPr>
            <p:ph type="body" idx="12" hasCustomPrompt="1"/>
          </p:nvPr>
        </p:nvSpPr>
        <p:spPr>
          <a:xfrm>
            <a:off x="334432" y="4464000"/>
            <a:ext cx="11520000" cy="576000"/>
          </a:xfrm>
          <a:prstGeom prst="rect">
            <a:avLst/>
          </a:prstGeom>
        </p:spPr>
        <p:txBody>
          <a:bodyPr lIns="108000" tIns="0" rIns="0" bIns="0" anchor="t">
            <a:normAutofit/>
          </a:bodyPr>
          <a:lstStyle>
            <a:lvl1pPr marL="0" lvl="0" indent="0" algn="l" defTabSz="913742">
              <a:lnSpc>
                <a:spcPct val="100000"/>
              </a:lnSpc>
              <a:spcBef>
                <a:spcPts val="1000"/>
              </a:spcBef>
              <a:spcAft>
                <a:spcPts val="0"/>
              </a:spcAft>
              <a:buFont typeface="Wingdings" charset="2"/>
              <a:buNone/>
              <a:defRPr sz="3200">
                <a:solidFill>
                  <a:schemeClr val="tx1"/>
                </a:solidFill>
                <a:latin typeface="Arial"/>
              </a:defRPr>
            </a:lvl1pPr>
            <a:lvl2pPr marL="457189" lvl="1" indent="0">
              <a:buNone/>
            </a:lvl2pPr>
            <a:lvl3pPr marL="914377" lvl="2" indent="0">
              <a:buNone/>
            </a:lvl3pPr>
            <a:lvl4pPr marL="1371566" lvl="3" indent="0">
              <a:buNone/>
            </a:lvl4pPr>
            <a:lvl5pPr marL="1828754" lvl="4" indent="0">
              <a:buNone/>
            </a:lvl5pPr>
          </a:lstStyle>
          <a:p>
            <a:pPr marL="0" lvl="0" indent="0" algn="l" defTabSz="913742">
              <a:lnSpc>
                <a:spcPct val="100000"/>
              </a:lnSpc>
              <a:spcBef>
                <a:spcPts val="1000"/>
              </a:spcBef>
              <a:spcAft>
                <a:spcPts val="0"/>
              </a:spcAft>
              <a:buFont typeface="Wingdings" charset="2"/>
              <a:buNone/>
            </a:pPr>
            <a:r>
              <a:rPr lang="zh-CN"/>
              <a:t>单击此处编辑副标题</a:t>
            </a:r>
          </a:p>
        </p:txBody>
      </p:sp>
      <p:cxnSp>
        <p:nvCxnSpPr>
          <p:cNvPr id="11" name="Straight Connector 6"/>
          <p:cNvCxnSpPr/>
          <p:nvPr/>
        </p:nvCxnSpPr>
        <p:spPr>
          <a:xfrm>
            <a:off x="480000" y="5136000"/>
            <a:ext cx="720000" cy="0"/>
          </a:xfrm>
          <a:prstGeom prst="line">
            <a:avLst/>
          </a:prstGeom>
          <a:ln w="50800">
            <a:solidFill>
              <a:srgbClr val="FF6600"/>
            </a:solidFill>
            <a:prstDash val="solid"/>
            <a:miter/>
          </a:ln>
        </p:spPr>
      </p:cxnSp>
      <p:sp>
        <p:nvSpPr>
          <p:cNvPr id="13" name="文本占位符 9"/>
          <p:cNvSpPr/>
          <p:nvPr>
            <p:ph type="body" idx="13" hasCustomPrompt="1"/>
          </p:nvPr>
        </p:nvSpPr>
        <p:spPr>
          <a:xfrm>
            <a:off x="334432" y="5904000"/>
            <a:ext cx="5761568" cy="384000"/>
          </a:xfrm>
          <a:prstGeom prst="rect">
            <a:avLst/>
          </a:prstGeom>
        </p:spPr>
        <p:txBody>
          <a:bodyPr lIns="108000" tIns="0" rIns="0" bIns="0" anchor="t">
            <a:normAutofit/>
          </a:bodyPr>
          <a:lstStyle>
            <a:lvl1pPr marL="0" lvl="0" indent="0">
              <a:lnSpc>
                <a:spcPct val="100000"/>
              </a:lnSpc>
              <a:buNone/>
              <a:defRPr sz="1600">
                <a:latin typeface="Arial"/>
              </a:defRPr>
            </a:lvl1pPr>
            <a:lvl2pPr marL="457189" lvl="1" indent="0">
              <a:buNone/>
            </a:lvl2pPr>
            <a:lvl3pPr marL="914377" lvl="2" indent="0">
              <a:buNone/>
            </a:lvl3pPr>
            <a:lvl4pPr marL="1371566" lvl="3" indent="0">
              <a:buNone/>
            </a:lvl4pPr>
            <a:lvl5pPr marL="1828754" lvl="4" indent="0">
              <a:buNone/>
            </a:lvl5pPr>
          </a:lstStyle>
          <a:p>
            <a:pPr lvl="0"/>
            <a:r>
              <a:rPr lang="en-US"/>
              <a:t>YYYY-MM-DD</a:t>
            </a:r>
          </a:p>
        </p:txBody>
      </p:sp>
      <p:sp>
        <p:nvSpPr>
          <p:cNvPr id="23" name="文本占位符 22"/>
          <p:cNvSpPr/>
          <p:nvPr>
            <p:ph type="body" idx="14" hasCustomPrompt="1"/>
          </p:nvPr>
        </p:nvSpPr>
        <p:spPr>
          <a:xfrm>
            <a:off x="335360" y="5472000"/>
            <a:ext cx="11520000" cy="384000"/>
          </a:xfrm>
        </p:spPr>
        <p:txBody>
          <a:bodyPr vert="horz" lIns="108000" tIns="0" rIns="0" bIns="0" anchor="t">
            <a:normAutofit/>
          </a:bodyPr>
          <a:lstStyle>
            <a:lvl1pPr marL="0" lvl="0" indent="0">
              <a:lnSpc>
                <a:spcPct val="100000"/>
              </a:lnSpc>
              <a:buNone/>
              <a:defRPr lang="zh-CN" sz="1600">
                <a:latin typeface="Arial"/>
              </a:defRPr>
            </a:lvl1pPr>
          </a:lstStyle>
          <a:p>
            <a:pPr lvl="0"/>
            <a:r>
              <a:rPr lang="zh-CN"/>
              <a:t>作者：</a:t>
            </a:r>
            <a:endParaRPr lang="en-US"/>
          </a:p>
        </p:txBody>
      </p:sp>
      <p:pic>
        <p:nvPicPr>
          <p:cNvPr id="63" name="LogoWhite"/>
          <p:cNvPicPr/>
          <p:nvPr/>
        </p:nvPicPr>
        <p:blipFill>
          <a:blip r:embed="rId2"/>
          <a:stretch/>
        </p:blipFill>
        <p:spPr>
          <a:xfrm>
            <a:off x="9643811" y="384000"/>
            <a:ext cx="2212831" cy="480000"/>
          </a:xfrm>
          <a:prstGeom prst="rect">
            <a:avLst/>
          </a:prstGeom>
        </p:spPr>
      </p:pic>
      <p:cxnSp>
        <p:nvCxnSpPr>
          <p:cNvPr id="14" name="Straight Connector 6"/>
          <p:cNvCxnSpPr/>
          <p:nvPr/>
        </p:nvCxnSpPr>
        <p:spPr>
          <a:xfrm>
            <a:off x="480000" y="5136000"/>
            <a:ext cx="720000" cy="0"/>
          </a:xfrm>
          <a:prstGeom prst="line">
            <a:avLst/>
          </a:prstGeom>
          <a:ln w="50800">
            <a:solidFill>
              <a:srgbClr val="FF6600"/>
            </a:solidFill>
            <a:prstDash val="solid"/>
            <a:miter/>
          </a:ln>
        </p:spPr>
      </p:cxnSp>
      <p:pic>
        <p:nvPicPr>
          <p:cNvPr id="16" name="LogoWhite"/>
          <p:cNvPicPr/>
          <p:nvPr/>
        </p:nvPicPr>
        <p:blipFill>
          <a:blip r:embed="rId3"/>
          <a:stretch/>
        </p:blipFill>
        <p:spPr>
          <a:xfrm>
            <a:off x="9643811" y="384000"/>
            <a:ext cx="2212831" cy="480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B.目录_无衬线">
    <p:bg>
      <p:bgPr>
        <a:solidFill>
          <a:srgbClr val="F8FCFF"/>
        </a:solidFill>
      </p:bgPr>
    </p:bg>
    <p:spTree>
      <p:nvGrpSpPr>
        <p:cNvPr id="1" name=""/>
        <p:cNvGrpSpPr/>
        <p:nvPr/>
      </p:nvGrpSpPr>
      <p:grpSpPr>
        <a:xfrm>
          <a:off x="0" y="0"/>
          <a:ext cx="0" cy="0"/>
          <a:chOff x="0" y="0"/>
          <a:chExt cx="0" cy="0"/>
        </a:xfrm>
      </p:grpSpPr>
      <p:sp>
        <p:nvSpPr>
          <p:cNvPr id="16" name="Subtitle 4"/>
          <p:cNvSpPr txBox="1"/>
          <p:nvPr/>
        </p:nvSpPr>
        <p:spPr>
          <a:xfrm>
            <a:off x="575536" y="1186418"/>
            <a:ext cx="1453952" cy="508327"/>
          </a:xfrm>
          <a:prstGeom prst="rect">
            <a:avLst/>
          </a:prstGeom>
        </p:spPr>
        <p:txBody>
          <a:bodyPr vert="horz" lIns="0" tIns="0" rIns="0" bIns="0"/>
          <a:lstStyle>
            <a:lvl1pPr marL="0" lvl="0" indent="0" algn="l" defTabSz="457200">
              <a:lnSpc>
                <a:spcPct val="80000"/>
              </a:lnSpc>
              <a:spcBef>
                <a:spcPts val="900"/>
              </a:spcBef>
              <a:buNone/>
              <a:defRPr sz="2000" b="1" kern="1200">
                <a:solidFill>
                  <a:schemeClr val="tx1"/>
                </a:solidFill>
                <a:latin typeface="Arial"/>
                <a:ea typeface="微软雅黑"/>
              </a:defRPr>
            </a:lvl1pPr>
            <a:lvl2pPr marL="457200" lvl="1" indent="0" algn="ctr" defTabSz="457200">
              <a:lnSpc>
                <a:spcPct val="100000"/>
              </a:lnSpc>
              <a:spcBef>
                <a:spcPts val="900"/>
              </a:spcBef>
              <a:buNone/>
              <a:defRPr sz="1200" kern="1200">
                <a:solidFill>
                  <a:schemeClr val="tx1">
                    <a:tint val="75000"/>
                  </a:schemeClr>
                </a:solidFill>
                <a:latin typeface="Arial"/>
                <a:ea typeface="微软雅黑"/>
              </a:defRPr>
            </a:lvl2pPr>
            <a:lvl3pPr marL="914400" lvl="2" indent="0" algn="ctr" defTabSz="457200">
              <a:lnSpc>
                <a:spcPct val="100000"/>
              </a:lnSpc>
              <a:spcBef>
                <a:spcPts val="600"/>
              </a:spcBef>
              <a:buFont typeface="Arial"/>
              <a:buNone/>
              <a:defRPr sz="1200" kern="1200">
                <a:solidFill>
                  <a:schemeClr val="tx1">
                    <a:tint val="75000"/>
                  </a:schemeClr>
                </a:solidFill>
                <a:latin typeface="Arial"/>
                <a:ea typeface="微软雅黑"/>
              </a:defRPr>
            </a:lvl3pPr>
            <a:lvl4pPr marL="1371600" lvl="3" indent="0" algn="ctr" defTabSz="457200">
              <a:lnSpc>
                <a:spcPct val="100000"/>
              </a:lnSpc>
              <a:spcBef>
                <a:spcPts val="600"/>
              </a:spcBef>
              <a:buFont typeface="Arial"/>
              <a:buNone/>
              <a:defRPr sz="1200" kern="1200">
                <a:solidFill>
                  <a:schemeClr val="tx1">
                    <a:tint val="75000"/>
                  </a:schemeClr>
                </a:solidFill>
                <a:latin typeface="Arial"/>
                <a:ea typeface="微软雅黑"/>
              </a:defRPr>
            </a:lvl4pPr>
            <a:lvl5pPr marL="1828800" lvl="4" indent="0" algn="ctr" defTabSz="457200">
              <a:lnSpc>
                <a:spcPct val="100000"/>
              </a:lnSpc>
              <a:spcBef>
                <a:spcPts val="600"/>
              </a:spcBef>
              <a:buFont typeface="Arial"/>
              <a:buNone/>
              <a:defRPr sz="1200" kern="1200">
                <a:solidFill>
                  <a:schemeClr val="tx1">
                    <a:tint val="75000"/>
                  </a:schemeClr>
                </a:solidFill>
                <a:latin typeface="Arial"/>
                <a:ea typeface="微软雅黑"/>
              </a:defRPr>
            </a:lvl5pPr>
            <a:lvl6pPr marL="2286000" lvl="5" indent="0" algn="ctr" defTabSz="457200">
              <a:spcBef>
                <a:spcPct val="20000"/>
              </a:spcBef>
              <a:buFont typeface="Arial"/>
              <a:buNone/>
              <a:defRPr sz="2000" kern="1200">
                <a:solidFill>
                  <a:schemeClr val="tx1">
                    <a:tint val="75000"/>
                  </a:schemeClr>
                </a:solidFill>
                <a:latin typeface="Arial"/>
                <a:ea typeface="微软雅黑"/>
              </a:defRPr>
            </a:lvl6pPr>
            <a:lvl7pPr marL="2743200" lvl="6" indent="0" algn="ctr" defTabSz="457200">
              <a:spcBef>
                <a:spcPct val="20000"/>
              </a:spcBef>
              <a:buFont typeface="Arial"/>
              <a:buNone/>
              <a:defRPr sz="2000" kern="1200">
                <a:solidFill>
                  <a:schemeClr val="tx1">
                    <a:tint val="75000"/>
                  </a:schemeClr>
                </a:solidFill>
                <a:latin typeface="Arial"/>
                <a:ea typeface="微软雅黑"/>
              </a:defRPr>
            </a:lvl7pPr>
            <a:lvl8pPr marL="3200400" lvl="7" indent="0" algn="ctr" defTabSz="457200">
              <a:spcBef>
                <a:spcPct val="20000"/>
              </a:spcBef>
              <a:buFont typeface="Arial"/>
              <a:buNone/>
              <a:defRPr sz="2000" kern="1200">
                <a:solidFill>
                  <a:schemeClr val="tx1">
                    <a:tint val="75000"/>
                  </a:schemeClr>
                </a:solidFill>
                <a:latin typeface="Arial"/>
                <a:ea typeface="微软雅黑"/>
              </a:defRPr>
            </a:lvl8pPr>
            <a:lvl9pPr marL="3657600" lvl="8" indent="0" algn="ctr" defTabSz="457200">
              <a:spcBef>
                <a:spcPct val="20000"/>
              </a:spcBef>
              <a:buFont typeface="Arial"/>
              <a:buNone/>
              <a:defRPr sz="2000" kern="1200">
                <a:solidFill>
                  <a:schemeClr val="tx1">
                    <a:tint val="75000"/>
                  </a:schemeClr>
                </a:solidFill>
                <a:latin typeface="Arial"/>
                <a:ea typeface="微软雅黑"/>
              </a:defRPr>
            </a:lvl9pPr>
          </a:lstStyle>
          <a:p>
            <a:r>
              <a:rPr lang="zh-CN" sz="4267" b="0" spc="800">
                <a:latin typeface="Microsoft YaHei"/>
                <a:ea typeface="Microsoft YaHei"/>
              </a:rPr>
              <a:t>目录</a:t>
            </a:r>
            <a:endParaRPr lang="en-US" sz="4267" b="0" spc="800">
              <a:latin typeface="Microsoft YaHei"/>
              <a:ea typeface="Microsoft YaHei"/>
            </a:endParaRPr>
          </a:p>
        </p:txBody>
      </p:sp>
      <p:cxnSp>
        <p:nvCxnSpPr>
          <p:cNvPr id="17" name="Straight Connector 6"/>
          <p:cNvCxnSpPr/>
          <p:nvPr/>
        </p:nvCxnSpPr>
        <p:spPr>
          <a:xfrm>
            <a:off x="623392" y="1920000"/>
            <a:ext cx="576000" cy="0"/>
          </a:xfrm>
          <a:prstGeom prst="line">
            <a:avLst/>
          </a:prstGeom>
          <a:ln w="50800">
            <a:solidFill>
              <a:srgbClr val="FF6600"/>
            </a:solidFill>
            <a:prstDash val="solid"/>
            <a:miter/>
          </a:ln>
        </p:spPr>
      </p:cxnSp>
      <p:sp>
        <p:nvSpPr>
          <p:cNvPr id="7" name="文本占位符 4"/>
          <p:cNvSpPr/>
          <p:nvPr>
            <p:ph type="body" idx="12" hasCustomPrompt="1"/>
          </p:nvPr>
        </p:nvSpPr>
        <p:spPr>
          <a:xfrm>
            <a:off x="2880788" y="960003"/>
            <a:ext cx="8640233" cy="4836492"/>
          </a:xfrm>
        </p:spPr>
        <p:txBody>
          <a:bodyPr/>
          <a:lstStyle>
            <a:lvl1pPr marL="0" lvl="0" indent="-239994">
              <a:buFont typeface="Arial" charset="0"/>
              <a:buChar char="•"/>
              <a:defRPr>
                <a:solidFill>
                  <a:schemeClr val="tx2"/>
                </a:solidFill>
              </a:defRPr>
            </a:lvl1pPr>
            <a:lvl2pPr lvl="1">
              <a:defRPr>
                <a:solidFill>
                  <a:schemeClr val="tx2"/>
                </a:solidFill>
              </a:defRPr>
            </a:lvl2pPr>
            <a:lvl3pPr lvl="2">
              <a:defRPr>
                <a:solidFill>
                  <a:schemeClr val="tx2"/>
                </a:solidFill>
              </a:defRPr>
            </a:lvl3pPr>
            <a:lvl4pPr lvl="3">
              <a:defRPr>
                <a:solidFill>
                  <a:schemeClr val="tx2"/>
                </a:solidFill>
              </a:defRPr>
            </a:lvl4pPr>
            <a:lvl5pPr lvl="4">
              <a:defRPr>
                <a:solidFill>
                  <a:schemeClr val="tx2"/>
                </a:solidFill>
              </a:defRPr>
            </a:lvl5pPr>
          </a:lstStyle>
          <a:p>
            <a:pPr lvl="0"/>
            <a:r>
              <a:rPr lang="zh-CN"/>
              <a:t>一级主目录</a:t>
            </a:r>
          </a:p>
          <a:p>
            <a:pPr lvl="1"/>
            <a:r>
              <a:rPr lang="zh-CN"/>
              <a:t>二级子目录</a:t>
            </a:r>
          </a:p>
          <a:p>
            <a:pPr lvl="2"/>
            <a:r>
              <a:rPr lang="zh-CN"/>
              <a:t>三级子目录</a:t>
            </a:r>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B_目录_2栏">
    <p:bg>
      <p:bgPr>
        <a:solidFill>
          <a:srgbClr val="F8FCFF"/>
        </a:solidFill>
      </p:bgPr>
    </p:bg>
    <p:spTree>
      <p:nvGrpSpPr>
        <p:cNvPr id="1" name=""/>
        <p:cNvGrpSpPr/>
        <p:nvPr/>
      </p:nvGrpSpPr>
      <p:grpSpPr>
        <a:xfrm>
          <a:off x="0" y="0"/>
          <a:ext cx="0" cy="0"/>
          <a:chOff x="0" y="0"/>
          <a:chExt cx="0" cy="0"/>
        </a:xfrm>
      </p:grpSpPr>
      <p:grpSp>
        <p:nvGrpSpPr>
          <p:cNvPr id="56" name="组合 55"/>
          <p:cNvGrpSpPr/>
          <p:nvPr/>
        </p:nvGrpSpPr>
        <p:grpSpPr>
          <a:xfrm>
            <a:off x="2880000" y="1316765"/>
            <a:ext cx="4224000" cy="4900275"/>
            <a:chOff x="2160000" y="1203598"/>
            <a:chExt cx="6480000" cy="3675206"/>
          </a:xfrm>
        </p:grpSpPr>
        <p:cxnSp>
          <p:nvCxnSpPr>
            <p:cNvPr id="57" name="直接连接符 56"/>
            <p:cNvCxnSpPr/>
            <p:nvPr/>
          </p:nvCxnSpPr>
          <p:spPr>
            <a:xfrm>
              <a:off x="2160000" y="1203598"/>
              <a:ext cx="6480000" cy="0"/>
            </a:xfrm>
            <a:prstGeom prst="line">
              <a:avLst/>
            </a:prstGeom>
            <a:ln w="3175">
              <a:solidFill>
                <a:schemeClr val="tx1">
                  <a:alpha val="40000"/>
                </a:schemeClr>
              </a:solidFill>
              <a:prstDash val="dash"/>
              <a:miter/>
            </a:ln>
          </p:spPr>
        </p:cxnSp>
        <p:cxnSp>
          <p:nvCxnSpPr>
            <p:cNvPr id="58" name="直接连接符 57"/>
            <p:cNvCxnSpPr/>
            <p:nvPr/>
          </p:nvCxnSpPr>
          <p:spPr>
            <a:xfrm>
              <a:off x="2160000" y="1662998"/>
              <a:ext cx="6480000" cy="0"/>
            </a:xfrm>
            <a:prstGeom prst="line">
              <a:avLst/>
            </a:prstGeom>
            <a:ln w="3175">
              <a:solidFill>
                <a:schemeClr val="tx1">
                  <a:alpha val="40000"/>
                </a:schemeClr>
              </a:solidFill>
              <a:prstDash val="dash"/>
              <a:miter/>
            </a:ln>
          </p:spPr>
        </p:cxnSp>
        <p:cxnSp>
          <p:nvCxnSpPr>
            <p:cNvPr id="59" name="直接连接符 58"/>
            <p:cNvCxnSpPr/>
            <p:nvPr/>
          </p:nvCxnSpPr>
          <p:spPr>
            <a:xfrm>
              <a:off x="2160000" y="2122398"/>
              <a:ext cx="6480000" cy="0"/>
            </a:xfrm>
            <a:prstGeom prst="line">
              <a:avLst/>
            </a:prstGeom>
            <a:ln w="3175">
              <a:solidFill>
                <a:schemeClr val="tx1">
                  <a:alpha val="40000"/>
                </a:schemeClr>
              </a:solidFill>
              <a:prstDash val="dash"/>
              <a:miter/>
            </a:ln>
          </p:spPr>
        </p:cxnSp>
        <p:cxnSp>
          <p:nvCxnSpPr>
            <p:cNvPr id="60" name="直接连接符 59"/>
            <p:cNvCxnSpPr/>
            <p:nvPr/>
          </p:nvCxnSpPr>
          <p:spPr>
            <a:xfrm>
              <a:off x="2160000" y="2581798"/>
              <a:ext cx="6480000" cy="0"/>
            </a:xfrm>
            <a:prstGeom prst="line">
              <a:avLst/>
            </a:prstGeom>
            <a:ln w="3175">
              <a:solidFill>
                <a:schemeClr val="tx1">
                  <a:alpha val="40000"/>
                </a:schemeClr>
              </a:solidFill>
              <a:prstDash val="dash"/>
              <a:miter/>
            </a:ln>
          </p:spPr>
        </p:cxnSp>
        <p:cxnSp>
          <p:nvCxnSpPr>
            <p:cNvPr id="61" name="直接连接符 60"/>
            <p:cNvCxnSpPr/>
            <p:nvPr/>
          </p:nvCxnSpPr>
          <p:spPr>
            <a:xfrm>
              <a:off x="2160000" y="3041198"/>
              <a:ext cx="6480000" cy="0"/>
            </a:xfrm>
            <a:prstGeom prst="line">
              <a:avLst/>
            </a:prstGeom>
            <a:ln w="3175">
              <a:solidFill>
                <a:schemeClr val="tx1">
                  <a:alpha val="40000"/>
                </a:schemeClr>
              </a:solidFill>
              <a:prstDash val="dash"/>
              <a:miter/>
            </a:ln>
          </p:spPr>
        </p:cxnSp>
        <p:cxnSp>
          <p:nvCxnSpPr>
            <p:cNvPr id="62" name="直接连接符 61"/>
            <p:cNvCxnSpPr/>
            <p:nvPr/>
          </p:nvCxnSpPr>
          <p:spPr>
            <a:xfrm>
              <a:off x="2160000" y="3500598"/>
              <a:ext cx="6480000" cy="0"/>
            </a:xfrm>
            <a:prstGeom prst="line">
              <a:avLst/>
            </a:prstGeom>
            <a:ln w="3175">
              <a:solidFill>
                <a:schemeClr val="tx1">
                  <a:alpha val="40000"/>
                </a:schemeClr>
              </a:solidFill>
              <a:prstDash val="dash"/>
              <a:miter/>
            </a:ln>
          </p:spPr>
        </p:cxnSp>
        <p:cxnSp>
          <p:nvCxnSpPr>
            <p:cNvPr id="63" name="直接连接符 62"/>
            <p:cNvCxnSpPr/>
            <p:nvPr/>
          </p:nvCxnSpPr>
          <p:spPr>
            <a:xfrm>
              <a:off x="2160000" y="3960000"/>
              <a:ext cx="6480000" cy="0"/>
            </a:xfrm>
            <a:prstGeom prst="line">
              <a:avLst/>
            </a:prstGeom>
            <a:ln w="3175">
              <a:solidFill>
                <a:schemeClr val="tx1">
                  <a:alpha val="40000"/>
                </a:schemeClr>
              </a:solidFill>
              <a:prstDash val="dash"/>
              <a:miter/>
            </a:ln>
          </p:spPr>
        </p:cxnSp>
        <p:cxnSp>
          <p:nvCxnSpPr>
            <p:cNvPr id="64" name="直接连接符 63"/>
            <p:cNvCxnSpPr/>
            <p:nvPr/>
          </p:nvCxnSpPr>
          <p:spPr>
            <a:xfrm>
              <a:off x="2160000" y="4419402"/>
              <a:ext cx="6480000" cy="0"/>
            </a:xfrm>
            <a:prstGeom prst="line">
              <a:avLst/>
            </a:prstGeom>
            <a:ln w="3175">
              <a:solidFill>
                <a:schemeClr val="tx1">
                  <a:alpha val="40000"/>
                </a:schemeClr>
              </a:solidFill>
              <a:prstDash val="dash"/>
              <a:miter/>
            </a:ln>
          </p:spPr>
        </p:cxnSp>
        <p:cxnSp>
          <p:nvCxnSpPr>
            <p:cNvPr id="26" name="直接连接符 25"/>
            <p:cNvCxnSpPr/>
            <p:nvPr/>
          </p:nvCxnSpPr>
          <p:spPr>
            <a:xfrm>
              <a:off x="2160000" y="4878804"/>
              <a:ext cx="6480000" cy="0"/>
            </a:xfrm>
            <a:prstGeom prst="line">
              <a:avLst/>
            </a:prstGeom>
            <a:ln w="3175">
              <a:solidFill>
                <a:schemeClr val="tx1">
                  <a:alpha val="40000"/>
                </a:schemeClr>
              </a:solidFill>
              <a:prstDash val="dash"/>
              <a:miter/>
            </a:ln>
          </p:spPr>
        </p:cxnSp>
      </p:grpSp>
      <p:grpSp>
        <p:nvGrpSpPr>
          <p:cNvPr id="2" name="组合 1"/>
          <p:cNvGrpSpPr/>
          <p:nvPr/>
        </p:nvGrpSpPr>
        <p:grpSpPr>
          <a:xfrm>
            <a:off x="7536393" y="1316765"/>
            <a:ext cx="4224000" cy="4900275"/>
            <a:chOff x="5652295" y="987574"/>
            <a:chExt cx="3168000" cy="3675206"/>
          </a:xfrm>
        </p:grpSpPr>
        <p:cxnSp>
          <p:nvCxnSpPr>
            <p:cNvPr id="27" name="直接连接符 26"/>
            <p:cNvCxnSpPr/>
            <p:nvPr/>
          </p:nvCxnSpPr>
          <p:spPr>
            <a:xfrm>
              <a:off x="5652295" y="4662780"/>
              <a:ext cx="3168000" cy="0"/>
            </a:xfrm>
            <a:prstGeom prst="line">
              <a:avLst/>
            </a:prstGeom>
            <a:ln w="3175">
              <a:solidFill>
                <a:schemeClr val="tx1">
                  <a:alpha val="40000"/>
                </a:schemeClr>
              </a:solidFill>
              <a:prstDash val="dash"/>
              <a:miter/>
            </a:ln>
          </p:spPr>
        </p:cxnSp>
        <p:cxnSp>
          <p:nvCxnSpPr>
            <p:cNvPr id="67" name="直接连接符 66"/>
            <p:cNvCxnSpPr/>
            <p:nvPr/>
          </p:nvCxnSpPr>
          <p:spPr>
            <a:xfrm>
              <a:off x="5652295" y="987574"/>
              <a:ext cx="3168000" cy="0"/>
            </a:xfrm>
            <a:prstGeom prst="line">
              <a:avLst/>
            </a:prstGeom>
            <a:ln w="3175">
              <a:solidFill>
                <a:schemeClr val="tx1">
                  <a:alpha val="40000"/>
                </a:schemeClr>
              </a:solidFill>
              <a:prstDash val="dash"/>
              <a:miter/>
            </a:ln>
          </p:spPr>
        </p:cxnSp>
        <p:cxnSp>
          <p:nvCxnSpPr>
            <p:cNvPr id="68" name="直接连接符 67"/>
            <p:cNvCxnSpPr/>
            <p:nvPr/>
          </p:nvCxnSpPr>
          <p:spPr>
            <a:xfrm>
              <a:off x="5652295" y="1446974"/>
              <a:ext cx="3168000" cy="0"/>
            </a:xfrm>
            <a:prstGeom prst="line">
              <a:avLst/>
            </a:prstGeom>
            <a:ln w="3175">
              <a:solidFill>
                <a:schemeClr val="tx1">
                  <a:alpha val="40000"/>
                </a:schemeClr>
              </a:solidFill>
              <a:prstDash val="dash"/>
              <a:miter/>
            </a:ln>
          </p:spPr>
        </p:cxnSp>
        <p:cxnSp>
          <p:nvCxnSpPr>
            <p:cNvPr id="69" name="直接连接符 68"/>
            <p:cNvCxnSpPr/>
            <p:nvPr/>
          </p:nvCxnSpPr>
          <p:spPr>
            <a:xfrm>
              <a:off x="5652295" y="1906374"/>
              <a:ext cx="3168000" cy="0"/>
            </a:xfrm>
            <a:prstGeom prst="line">
              <a:avLst/>
            </a:prstGeom>
            <a:ln w="3175">
              <a:solidFill>
                <a:schemeClr val="tx1">
                  <a:alpha val="40000"/>
                </a:schemeClr>
              </a:solidFill>
              <a:prstDash val="dash"/>
              <a:miter/>
            </a:ln>
          </p:spPr>
        </p:cxnSp>
        <p:cxnSp>
          <p:nvCxnSpPr>
            <p:cNvPr id="70" name="直接连接符 69"/>
            <p:cNvCxnSpPr/>
            <p:nvPr/>
          </p:nvCxnSpPr>
          <p:spPr>
            <a:xfrm>
              <a:off x="5652295" y="2365774"/>
              <a:ext cx="3168000" cy="0"/>
            </a:xfrm>
            <a:prstGeom prst="line">
              <a:avLst/>
            </a:prstGeom>
            <a:ln w="3175">
              <a:solidFill>
                <a:schemeClr val="tx1">
                  <a:alpha val="40000"/>
                </a:schemeClr>
              </a:solidFill>
              <a:prstDash val="dash"/>
              <a:miter/>
            </a:ln>
          </p:spPr>
        </p:cxnSp>
        <p:cxnSp>
          <p:nvCxnSpPr>
            <p:cNvPr id="71" name="直接连接符 70"/>
            <p:cNvCxnSpPr/>
            <p:nvPr/>
          </p:nvCxnSpPr>
          <p:spPr>
            <a:xfrm>
              <a:off x="5652295" y="2825174"/>
              <a:ext cx="3168000" cy="0"/>
            </a:xfrm>
            <a:prstGeom prst="line">
              <a:avLst/>
            </a:prstGeom>
            <a:ln w="3175">
              <a:solidFill>
                <a:schemeClr val="tx1">
                  <a:alpha val="40000"/>
                </a:schemeClr>
              </a:solidFill>
              <a:prstDash val="dash"/>
              <a:miter/>
            </a:ln>
          </p:spPr>
        </p:cxnSp>
        <p:cxnSp>
          <p:nvCxnSpPr>
            <p:cNvPr id="72" name="直接连接符 71"/>
            <p:cNvCxnSpPr/>
            <p:nvPr/>
          </p:nvCxnSpPr>
          <p:spPr>
            <a:xfrm>
              <a:off x="5652295" y="3284574"/>
              <a:ext cx="3168000" cy="0"/>
            </a:xfrm>
            <a:prstGeom prst="line">
              <a:avLst/>
            </a:prstGeom>
            <a:ln w="3175">
              <a:solidFill>
                <a:schemeClr val="tx1">
                  <a:alpha val="40000"/>
                </a:schemeClr>
              </a:solidFill>
              <a:prstDash val="dash"/>
              <a:miter/>
            </a:ln>
          </p:spPr>
        </p:cxnSp>
        <p:cxnSp>
          <p:nvCxnSpPr>
            <p:cNvPr id="73" name="直接连接符 72"/>
            <p:cNvCxnSpPr/>
            <p:nvPr/>
          </p:nvCxnSpPr>
          <p:spPr>
            <a:xfrm>
              <a:off x="5652295" y="3743976"/>
              <a:ext cx="3168000" cy="0"/>
            </a:xfrm>
            <a:prstGeom prst="line">
              <a:avLst/>
            </a:prstGeom>
            <a:ln w="3175">
              <a:solidFill>
                <a:schemeClr val="tx1">
                  <a:alpha val="40000"/>
                </a:schemeClr>
              </a:solidFill>
              <a:prstDash val="dash"/>
              <a:miter/>
            </a:ln>
          </p:spPr>
        </p:cxnSp>
        <p:cxnSp>
          <p:nvCxnSpPr>
            <p:cNvPr id="74" name="直接连接符 73"/>
            <p:cNvCxnSpPr/>
            <p:nvPr/>
          </p:nvCxnSpPr>
          <p:spPr>
            <a:xfrm>
              <a:off x="5652295" y="4203378"/>
              <a:ext cx="3168000" cy="0"/>
            </a:xfrm>
            <a:prstGeom prst="line">
              <a:avLst/>
            </a:prstGeom>
            <a:ln w="3175">
              <a:solidFill>
                <a:schemeClr val="tx1">
                  <a:alpha val="40000"/>
                </a:schemeClr>
              </a:solidFill>
              <a:prstDash val="dash"/>
              <a:miter/>
            </a:ln>
          </p:spPr>
        </p:cxnSp>
      </p:grpSp>
      <p:sp>
        <p:nvSpPr>
          <p:cNvPr id="29" name="Subtitle 4"/>
          <p:cNvSpPr txBox="1"/>
          <p:nvPr/>
        </p:nvSpPr>
        <p:spPr>
          <a:xfrm>
            <a:off x="575536" y="1186418"/>
            <a:ext cx="1453952" cy="508327"/>
          </a:xfrm>
          <a:prstGeom prst="rect">
            <a:avLst/>
          </a:prstGeom>
        </p:spPr>
        <p:txBody>
          <a:bodyPr vert="horz" lIns="0" tIns="0" rIns="0" bIns="0"/>
          <a:lstStyle>
            <a:lvl1pPr marL="0" lvl="0" indent="0" algn="l" defTabSz="457200">
              <a:lnSpc>
                <a:spcPct val="80000"/>
              </a:lnSpc>
              <a:spcBef>
                <a:spcPts val="900"/>
              </a:spcBef>
              <a:buNone/>
              <a:defRPr sz="2000" b="1" kern="1200">
                <a:solidFill>
                  <a:schemeClr val="tx1"/>
                </a:solidFill>
                <a:latin typeface="Arial"/>
                <a:ea typeface="微软雅黑"/>
              </a:defRPr>
            </a:lvl1pPr>
            <a:lvl2pPr marL="457200" lvl="1" indent="0" algn="ctr" defTabSz="457200">
              <a:lnSpc>
                <a:spcPct val="100000"/>
              </a:lnSpc>
              <a:spcBef>
                <a:spcPts val="900"/>
              </a:spcBef>
              <a:buNone/>
              <a:defRPr sz="1200" kern="1200">
                <a:solidFill>
                  <a:schemeClr val="tx1">
                    <a:tint val="75000"/>
                  </a:schemeClr>
                </a:solidFill>
                <a:latin typeface="Arial"/>
                <a:ea typeface="微软雅黑"/>
              </a:defRPr>
            </a:lvl2pPr>
            <a:lvl3pPr marL="914400" lvl="2" indent="0" algn="ctr" defTabSz="457200">
              <a:lnSpc>
                <a:spcPct val="100000"/>
              </a:lnSpc>
              <a:spcBef>
                <a:spcPts val="600"/>
              </a:spcBef>
              <a:buFont typeface="Arial"/>
              <a:buNone/>
              <a:defRPr sz="1200" kern="1200">
                <a:solidFill>
                  <a:schemeClr val="tx1">
                    <a:tint val="75000"/>
                  </a:schemeClr>
                </a:solidFill>
                <a:latin typeface="Arial"/>
                <a:ea typeface="微软雅黑"/>
              </a:defRPr>
            </a:lvl3pPr>
            <a:lvl4pPr marL="1371600" lvl="3" indent="0" algn="ctr" defTabSz="457200">
              <a:lnSpc>
                <a:spcPct val="100000"/>
              </a:lnSpc>
              <a:spcBef>
                <a:spcPts val="600"/>
              </a:spcBef>
              <a:buFont typeface="Arial"/>
              <a:buNone/>
              <a:defRPr sz="1200" kern="1200">
                <a:solidFill>
                  <a:schemeClr val="tx1">
                    <a:tint val="75000"/>
                  </a:schemeClr>
                </a:solidFill>
                <a:latin typeface="Arial"/>
                <a:ea typeface="微软雅黑"/>
              </a:defRPr>
            </a:lvl4pPr>
            <a:lvl5pPr marL="1828800" lvl="4" indent="0" algn="ctr" defTabSz="457200">
              <a:lnSpc>
                <a:spcPct val="100000"/>
              </a:lnSpc>
              <a:spcBef>
                <a:spcPts val="600"/>
              </a:spcBef>
              <a:buFont typeface="Arial"/>
              <a:buNone/>
              <a:defRPr sz="1200" kern="1200">
                <a:solidFill>
                  <a:schemeClr val="tx1">
                    <a:tint val="75000"/>
                  </a:schemeClr>
                </a:solidFill>
                <a:latin typeface="Arial"/>
                <a:ea typeface="微软雅黑"/>
              </a:defRPr>
            </a:lvl5pPr>
            <a:lvl6pPr marL="2286000" lvl="5" indent="0" algn="ctr" defTabSz="457200">
              <a:spcBef>
                <a:spcPct val="20000"/>
              </a:spcBef>
              <a:buFont typeface="Arial"/>
              <a:buNone/>
              <a:defRPr sz="2000" kern="1200">
                <a:solidFill>
                  <a:schemeClr val="tx1">
                    <a:tint val="75000"/>
                  </a:schemeClr>
                </a:solidFill>
                <a:latin typeface="Arial"/>
                <a:ea typeface="微软雅黑"/>
              </a:defRPr>
            </a:lvl6pPr>
            <a:lvl7pPr marL="2743200" lvl="6" indent="0" algn="ctr" defTabSz="457200">
              <a:spcBef>
                <a:spcPct val="20000"/>
              </a:spcBef>
              <a:buFont typeface="Arial"/>
              <a:buNone/>
              <a:defRPr sz="2000" kern="1200">
                <a:solidFill>
                  <a:schemeClr val="tx1">
                    <a:tint val="75000"/>
                  </a:schemeClr>
                </a:solidFill>
                <a:latin typeface="Arial"/>
                <a:ea typeface="微软雅黑"/>
              </a:defRPr>
            </a:lvl7pPr>
            <a:lvl8pPr marL="3200400" lvl="7" indent="0" algn="ctr" defTabSz="457200">
              <a:spcBef>
                <a:spcPct val="20000"/>
              </a:spcBef>
              <a:buFont typeface="Arial"/>
              <a:buNone/>
              <a:defRPr sz="2000" kern="1200">
                <a:solidFill>
                  <a:schemeClr val="tx1">
                    <a:tint val="75000"/>
                  </a:schemeClr>
                </a:solidFill>
                <a:latin typeface="Arial"/>
                <a:ea typeface="微软雅黑"/>
              </a:defRPr>
            </a:lvl8pPr>
            <a:lvl9pPr marL="3657600" lvl="8" indent="0" algn="ctr" defTabSz="457200">
              <a:spcBef>
                <a:spcPct val="20000"/>
              </a:spcBef>
              <a:buFont typeface="Arial"/>
              <a:buNone/>
              <a:defRPr sz="2000" kern="1200">
                <a:solidFill>
                  <a:schemeClr val="tx1">
                    <a:tint val="75000"/>
                  </a:schemeClr>
                </a:solidFill>
                <a:latin typeface="Arial"/>
                <a:ea typeface="微软雅黑"/>
              </a:defRPr>
            </a:lvl9pPr>
          </a:lstStyle>
          <a:p>
            <a:r>
              <a:rPr lang="zh-CN" sz="4267" b="0" spc="800">
                <a:latin typeface="Microsoft YaHei"/>
                <a:ea typeface="Microsoft YaHei"/>
              </a:rPr>
              <a:t>目录</a:t>
            </a:r>
            <a:endParaRPr lang="en-US" sz="4267" b="0" spc="800">
              <a:latin typeface="Microsoft YaHei"/>
              <a:ea typeface="Microsoft YaHei"/>
            </a:endParaRPr>
          </a:p>
        </p:txBody>
      </p:sp>
      <p:cxnSp>
        <p:nvCxnSpPr>
          <p:cNvPr id="30" name="Straight Connector 6"/>
          <p:cNvCxnSpPr/>
          <p:nvPr/>
        </p:nvCxnSpPr>
        <p:spPr>
          <a:xfrm>
            <a:off x="623392" y="1920000"/>
            <a:ext cx="576000" cy="0"/>
          </a:xfrm>
          <a:prstGeom prst="line">
            <a:avLst/>
          </a:prstGeom>
          <a:ln w="50800">
            <a:solidFill>
              <a:srgbClr val="FF6600"/>
            </a:solidFill>
            <a:prstDash val="solid"/>
            <a:miter/>
          </a:ln>
        </p:spPr>
      </p:cxnSp>
      <p:sp>
        <p:nvSpPr>
          <p:cNvPr id="32" name="文本占位符 4"/>
          <p:cNvSpPr/>
          <p:nvPr>
            <p:ph type="body" idx="12" hasCustomPrompt="1"/>
          </p:nvPr>
        </p:nvSpPr>
        <p:spPr>
          <a:xfrm>
            <a:off x="2880786" y="768043"/>
            <a:ext cx="8879609" cy="5472000"/>
          </a:xfrm>
        </p:spPr>
        <p:txBody>
          <a:bodyPr numCol="2" spcCol="504000"/>
          <a:lstStyle>
            <a:lvl1pPr marL="0" lvl="0" indent="-239994">
              <a:buFont typeface="Arial" charset="0"/>
              <a:buChar char="•"/>
              <a:defRPr>
                <a:solidFill>
                  <a:schemeClr val="tx2"/>
                </a:solidFill>
              </a:defRPr>
            </a:lvl1pPr>
            <a:lvl2pPr lvl="1">
              <a:defRPr>
                <a:solidFill>
                  <a:schemeClr val="tx2"/>
                </a:solidFill>
              </a:defRPr>
            </a:lvl2pPr>
            <a:lvl3pPr lvl="2">
              <a:defRPr>
                <a:solidFill>
                  <a:schemeClr val="tx2"/>
                </a:solidFill>
              </a:defRPr>
            </a:lvl3pPr>
            <a:lvl4pPr lvl="3">
              <a:defRPr>
                <a:solidFill>
                  <a:schemeClr val="tx2"/>
                </a:solidFill>
              </a:defRPr>
            </a:lvl4pPr>
            <a:lvl5pPr lvl="4">
              <a:defRPr>
                <a:solidFill>
                  <a:schemeClr val="tx2"/>
                </a:solidFill>
              </a:defRPr>
            </a:lvl5pPr>
          </a:lstStyle>
          <a:p>
            <a:pPr lvl="0"/>
            <a:r>
              <a:rPr lang="zh-CN"/>
              <a:t>一级主目录</a:t>
            </a:r>
          </a:p>
          <a:p>
            <a:pPr lvl="1"/>
            <a:r>
              <a:rPr lang="zh-CN"/>
              <a:t>二级子目录</a:t>
            </a:r>
          </a:p>
          <a:p>
            <a:pPr lvl="2"/>
            <a:r>
              <a:rPr lang="zh-CN"/>
              <a:t>三级子目录</a:t>
            </a:r>
            <a:endParaRPr lang="en-US"/>
          </a:p>
          <a:p>
            <a:pPr lvl="2"/>
            <a:endParaRPr lang="en-US"/>
          </a:p>
          <a:p>
            <a:pPr lvl="2"/>
            <a:endParaRPr lang="en-US"/>
          </a:p>
          <a:p>
            <a:pPr lvl="2"/>
            <a:endParaRPr lang="en-US"/>
          </a:p>
          <a:p>
            <a:pPr lvl="2"/>
            <a:endParaRPr lang="en-US"/>
          </a:p>
          <a:p>
            <a:pPr lvl="2"/>
            <a:endParaRPr lang="en-US"/>
          </a:p>
          <a:p>
            <a:pPr lvl="2"/>
            <a:endParaRPr lang="en-US"/>
          </a:p>
          <a:p>
            <a:pPr lvl="0"/>
            <a:r>
              <a:rPr lang="zh-CN"/>
              <a:t>一级主目录</a:t>
            </a:r>
          </a:p>
          <a:p>
            <a:pPr lvl="1"/>
            <a:r>
              <a:rPr lang="zh-CN"/>
              <a:t>二级子目录</a:t>
            </a:r>
          </a:p>
          <a:p>
            <a:pPr lvl="2"/>
            <a:r>
              <a:rPr lang="zh-CN"/>
              <a:t>三级子目录</a:t>
            </a:r>
          </a:p>
          <a:p>
            <a:pPr lvl="2"/>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目录_2栏_无衬线">
    <p:bg>
      <p:bgPr>
        <a:solidFill>
          <a:srgbClr val="F8FCFF"/>
        </a:solidFill>
      </p:bgPr>
    </p:bg>
    <p:spTree>
      <p:nvGrpSpPr>
        <p:cNvPr id="1" name=""/>
        <p:cNvGrpSpPr/>
        <p:nvPr/>
      </p:nvGrpSpPr>
      <p:grpSpPr>
        <a:xfrm>
          <a:off x="0" y="0"/>
          <a:ext cx="0" cy="0"/>
          <a:chOff x="0" y="0"/>
          <a:chExt cx="0" cy="0"/>
        </a:xfrm>
      </p:grpSpPr>
      <p:sp>
        <p:nvSpPr>
          <p:cNvPr id="29" name="Subtitle 4"/>
          <p:cNvSpPr txBox="1"/>
          <p:nvPr/>
        </p:nvSpPr>
        <p:spPr>
          <a:xfrm>
            <a:off x="575536" y="1186418"/>
            <a:ext cx="1453952" cy="508327"/>
          </a:xfrm>
          <a:prstGeom prst="rect">
            <a:avLst/>
          </a:prstGeom>
        </p:spPr>
        <p:txBody>
          <a:bodyPr vert="horz" lIns="0" tIns="0" rIns="0" bIns="0"/>
          <a:lstStyle>
            <a:lvl1pPr marL="0" lvl="0" indent="0" algn="l" defTabSz="457200">
              <a:lnSpc>
                <a:spcPct val="80000"/>
              </a:lnSpc>
              <a:spcBef>
                <a:spcPts val="900"/>
              </a:spcBef>
              <a:buNone/>
              <a:defRPr sz="2000" b="1" kern="1200">
                <a:solidFill>
                  <a:schemeClr val="tx1"/>
                </a:solidFill>
                <a:latin typeface="Arial"/>
                <a:ea typeface="微软雅黑"/>
              </a:defRPr>
            </a:lvl1pPr>
            <a:lvl2pPr marL="457200" lvl="1" indent="0" algn="ctr" defTabSz="457200">
              <a:lnSpc>
                <a:spcPct val="100000"/>
              </a:lnSpc>
              <a:spcBef>
                <a:spcPts val="900"/>
              </a:spcBef>
              <a:buNone/>
              <a:defRPr sz="1200" kern="1200">
                <a:solidFill>
                  <a:schemeClr val="tx1">
                    <a:tint val="75000"/>
                  </a:schemeClr>
                </a:solidFill>
                <a:latin typeface="Arial"/>
                <a:ea typeface="微软雅黑"/>
              </a:defRPr>
            </a:lvl2pPr>
            <a:lvl3pPr marL="914400" lvl="2" indent="0" algn="ctr" defTabSz="457200">
              <a:lnSpc>
                <a:spcPct val="100000"/>
              </a:lnSpc>
              <a:spcBef>
                <a:spcPts val="600"/>
              </a:spcBef>
              <a:buFont typeface="Arial"/>
              <a:buNone/>
              <a:defRPr sz="1200" kern="1200">
                <a:solidFill>
                  <a:schemeClr val="tx1">
                    <a:tint val="75000"/>
                  </a:schemeClr>
                </a:solidFill>
                <a:latin typeface="Arial"/>
                <a:ea typeface="微软雅黑"/>
              </a:defRPr>
            </a:lvl3pPr>
            <a:lvl4pPr marL="1371600" lvl="3" indent="0" algn="ctr" defTabSz="457200">
              <a:lnSpc>
                <a:spcPct val="100000"/>
              </a:lnSpc>
              <a:spcBef>
                <a:spcPts val="600"/>
              </a:spcBef>
              <a:buFont typeface="Arial"/>
              <a:buNone/>
              <a:defRPr sz="1200" kern="1200">
                <a:solidFill>
                  <a:schemeClr val="tx1">
                    <a:tint val="75000"/>
                  </a:schemeClr>
                </a:solidFill>
                <a:latin typeface="Arial"/>
                <a:ea typeface="微软雅黑"/>
              </a:defRPr>
            </a:lvl4pPr>
            <a:lvl5pPr marL="1828800" lvl="4" indent="0" algn="ctr" defTabSz="457200">
              <a:lnSpc>
                <a:spcPct val="100000"/>
              </a:lnSpc>
              <a:spcBef>
                <a:spcPts val="600"/>
              </a:spcBef>
              <a:buFont typeface="Arial"/>
              <a:buNone/>
              <a:defRPr sz="1200" kern="1200">
                <a:solidFill>
                  <a:schemeClr val="tx1">
                    <a:tint val="75000"/>
                  </a:schemeClr>
                </a:solidFill>
                <a:latin typeface="Arial"/>
                <a:ea typeface="微软雅黑"/>
              </a:defRPr>
            </a:lvl5pPr>
            <a:lvl6pPr marL="2286000" lvl="5" indent="0" algn="ctr" defTabSz="457200">
              <a:spcBef>
                <a:spcPct val="20000"/>
              </a:spcBef>
              <a:buFont typeface="Arial"/>
              <a:buNone/>
              <a:defRPr sz="2000" kern="1200">
                <a:solidFill>
                  <a:schemeClr val="tx1">
                    <a:tint val="75000"/>
                  </a:schemeClr>
                </a:solidFill>
                <a:latin typeface="Arial"/>
                <a:ea typeface="微软雅黑"/>
              </a:defRPr>
            </a:lvl6pPr>
            <a:lvl7pPr marL="2743200" lvl="6" indent="0" algn="ctr" defTabSz="457200">
              <a:spcBef>
                <a:spcPct val="20000"/>
              </a:spcBef>
              <a:buFont typeface="Arial"/>
              <a:buNone/>
              <a:defRPr sz="2000" kern="1200">
                <a:solidFill>
                  <a:schemeClr val="tx1">
                    <a:tint val="75000"/>
                  </a:schemeClr>
                </a:solidFill>
                <a:latin typeface="Arial"/>
                <a:ea typeface="微软雅黑"/>
              </a:defRPr>
            </a:lvl7pPr>
            <a:lvl8pPr marL="3200400" lvl="7" indent="0" algn="ctr" defTabSz="457200">
              <a:spcBef>
                <a:spcPct val="20000"/>
              </a:spcBef>
              <a:buFont typeface="Arial"/>
              <a:buNone/>
              <a:defRPr sz="2000" kern="1200">
                <a:solidFill>
                  <a:schemeClr val="tx1">
                    <a:tint val="75000"/>
                  </a:schemeClr>
                </a:solidFill>
                <a:latin typeface="Arial"/>
                <a:ea typeface="微软雅黑"/>
              </a:defRPr>
            </a:lvl8pPr>
            <a:lvl9pPr marL="3657600" lvl="8" indent="0" algn="ctr" defTabSz="457200">
              <a:spcBef>
                <a:spcPct val="20000"/>
              </a:spcBef>
              <a:buFont typeface="Arial"/>
              <a:buNone/>
              <a:defRPr sz="2000" kern="1200">
                <a:solidFill>
                  <a:schemeClr val="tx1">
                    <a:tint val="75000"/>
                  </a:schemeClr>
                </a:solidFill>
                <a:latin typeface="Arial"/>
                <a:ea typeface="微软雅黑"/>
              </a:defRPr>
            </a:lvl9pPr>
          </a:lstStyle>
          <a:p>
            <a:r>
              <a:rPr lang="zh-CN" sz="4267" b="0" spc="800">
                <a:latin typeface="Microsoft YaHei"/>
                <a:ea typeface="Microsoft YaHei"/>
              </a:rPr>
              <a:t>目录</a:t>
            </a:r>
            <a:endParaRPr lang="en-US" sz="4267" b="0" spc="800">
              <a:latin typeface="Microsoft YaHei"/>
              <a:ea typeface="Microsoft YaHei"/>
            </a:endParaRPr>
          </a:p>
        </p:txBody>
      </p:sp>
      <p:cxnSp>
        <p:nvCxnSpPr>
          <p:cNvPr id="30" name="Straight Connector 6"/>
          <p:cNvCxnSpPr/>
          <p:nvPr/>
        </p:nvCxnSpPr>
        <p:spPr>
          <a:xfrm>
            <a:off x="623392" y="1920000"/>
            <a:ext cx="576000" cy="0"/>
          </a:xfrm>
          <a:prstGeom prst="line">
            <a:avLst/>
          </a:prstGeom>
          <a:ln w="50800">
            <a:solidFill>
              <a:srgbClr val="FF6600"/>
            </a:solidFill>
            <a:prstDash val="solid"/>
            <a:miter/>
          </a:ln>
        </p:spPr>
      </p:cxnSp>
      <p:sp>
        <p:nvSpPr>
          <p:cNvPr id="7" name="文本占位符 4"/>
          <p:cNvSpPr/>
          <p:nvPr>
            <p:ph type="body" idx="12" hasCustomPrompt="1"/>
          </p:nvPr>
        </p:nvSpPr>
        <p:spPr>
          <a:xfrm>
            <a:off x="2880786" y="768043"/>
            <a:ext cx="8879609" cy="5472000"/>
          </a:xfrm>
        </p:spPr>
        <p:txBody>
          <a:bodyPr numCol="2" spcCol="504000"/>
          <a:lstStyle>
            <a:lvl1pPr marL="0" lvl="0" indent="-239994">
              <a:buFont typeface="Arial" charset="0"/>
              <a:buChar char="•"/>
              <a:defRPr>
                <a:solidFill>
                  <a:schemeClr val="tx2"/>
                </a:solidFill>
              </a:defRPr>
            </a:lvl1pPr>
            <a:lvl2pPr lvl="1">
              <a:defRPr>
                <a:solidFill>
                  <a:schemeClr val="tx2"/>
                </a:solidFill>
              </a:defRPr>
            </a:lvl2pPr>
            <a:lvl3pPr lvl="2">
              <a:defRPr>
                <a:solidFill>
                  <a:schemeClr val="tx2"/>
                </a:solidFill>
              </a:defRPr>
            </a:lvl3pPr>
            <a:lvl4pPr lvl="3">
              <a:defRPr>
                <a:solidFill>
                  <a:schemeClr val="tx2"/>
                </a:solidFill>
              </a:defRPr>
            </a:lvl4pPr>
            <a:lvl5pPr lvl="4">
              <a:defRPr>
                <a:solidFill>
                  <a:schemeClr val="tx2"/>
                </a:solidFill>
              </a:defRPr>
            </a:lvl5pPr>
          </a:lstStyle>
          <a:p>
            <a:pPr lvl="0"/>
            <a:r>
              <a:rPr lang="zh-CN"/>
              <a:t>一级主目录</a:t>
            </a:r>
          </a:p>
          <a:p>
            <a:pPr lvl="1"/>
            <a:r>
              <a:rPr lang="zh-CN"/>
              <a:t>二级子目录</a:t>
            </a:r>
          </a:p>
          <a:p>
            <a:pPr lvl="2"/>
            <a:r>
              <a:rPr lang="zh-CN"/>
              <a:t>三级子目录</a:t>
            </a:r>
            <a:endParaRPr lang="en-US"/>
          </a:p>
          <a:p>
            <a:pPr lvl="2"/>
            <a:endParaRPr lang="en-US"/>
          </a:p>
          <a:p>
            <a:pPr lvl="2"/>
            <a:endParaRPr lang="en-US"/>
          </a:p>
          <a:p>
            <a:pPr lvl="2"/>
            <a:endParaRPr lang="en-US"/>
          </a:p>
          <a:p>
            <a:pPr lvl="2"/>
            <a:endParaRPr lang="en-US"/>
          </a:p>
          <a:p>
            <a:pPr lvl="2"/>
            <a:endParaRPr lang="en-US"/>
          </a:p>
          <a:p>
            <a:pPr lvl="2"/>
            <a:endParaRPr lang="en-US"/>
          </a:p>
          <a:p>
            <a:pPr lvl="0"/>
            <a:r>
              <a:rPr lang="zh-CN"/>
              <a:t>一级主目录</a:t>
            </a:r>
          </a:p>
          <a:p>
            <a:pPr lvl="1"/>
            <a:r>
              <a:rPr lang="zh-CN"/>
              <a:t>二级子目录</a:t>
            </a:r>
          </a:p>
          <a:p>
            <a:pPr lvl="2"/>
            <a:r>
              <a:rPr lang="zh-CN"/>
              <a:t>三级子目录</a:t>
            </a:r>
          </a:p>
          <a:p>
            <a:pPr lvl="2"/>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001_空(Dark)">
    <p:spTree>
      <p:nvGrpSpPr>
        <p:cNvPr id="1" name=""/>
        <p:cNvGrpSpPr/>
        <p:nvPr/>
      </p:nvGrpSpPr>
      <p:grpSpPr>
        <a:xfrm>
          <a:off x="0" y="0"/>
          <a:ext cx="0" cy="0"/>
          <a:chOff x="0" y="0"/>
          <a:chExt cx="0" cy="0"/>
        </a:xfrm>
      </p:grpSpPr>
      <p:cxnSp>
        <p:nvCxnSpPr>
          <p:cNvPr id="12" name="Straight Connector 6"/>
          <p:cNvCxnSpPr/>
          <p:nvPr/>
        </p:nvCxnSpPr>
        <p:spPr>
          <a:xfrm>
            <a:off x="528000" y="960000"/>
            <a:ext cx="576000" cy="0"/>
          </a:xfrm>
          <a:prstGeom prst="line">
            <a:avLst/>
          </a:prstGeom>
          <a:ln w="50800">
            <a:solidFill>
              <a:srgbClr val="FF6600"/>
            </a:solidFill>
            <a:prstDash val="solid"/>
            <a:miter/>
          </a:ln>
        </p:spPr>
      </p:cxnSp>
      <p:sp>
        <p:nvSpPr>
          <p:cNvPr id="9" name="标题占位符 1"/>
          <p:cNvSpPr/>
          <p:nvPr>
            <p:ph type="title" hasCustomPrompt="1"/>
          </p:nvPr>
        </p:nvSpPr>
        <p:spPr>
          <a:xfrm>
            <a:off x="528000" y="0"/>
            <a:ext cx="11329589" cy="768000"/>
          </a:xfrm>
          <a:prstGeom prst="rect">
            <a:avLst/>
          </a:prstGeom>
        </p:spPr>
        <p:txBody>
          <a:bodyPr vert="horz" lIns="0" tIns="0" rIns="0" bIns="0" anchor="b"/>
          <a:lstStyle>
            <a:lvl1pPr lvl="0">
              <a:defRPr lang="zh-CN" sz="3467"/>
            </a:lvl1pPr>
          </a:lstStyle>
          <a:p>
            <a:pPr lvl="0">
              <a:lnSpc>
                <a:spcPct val="75000"/>
              </a:lnSpc>
            </a:pPr>
            <a:r>
              <a:rPr lang="zh-CN"/>
              <a:t>点击此处编辑标题 </a:t>
            </a:r>
            <a:r>
              <a:rPr lang="en-US"/>
              <a:t>26pt Regular</a:t>
            </a:r>
            <a:endParaRPr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002_空(Dark)">
    <p:spTree>
      <p:nvGrpSpPr>
        <p:cNvPr id="1" name=""/>
        <p:cNvGrpSpPr/>
        <p:nvPr/>
      </p:nvGrpSpPr>
      <p:grpSpPr>
        <a:xfrm>
          <a:off x="0" y="0"/>
          <a:ext cx="0" cy="0"/>
          <a:chOff x="0" y="0"/>
          <a:chExt cx="0" cy="0"/>
        </a:xfrm>
      </p:grpSpPr>
      <p:cxnSp>
        <p:nvCxnSpPr>
          <p:cNvPr id="12" name="Straight Connector 6"/>
          <p:cNvCxnSpPr/>
          <p:nvPr/>
        </p:nvCxnSpPr>
        <p:spPr>
          <a:xfrm>
            <a:off x="528000" y="1316765"/>
            <a:ext cx="576000" cy="0"/>
          </a:xfrm>
          <a:prstGeom prst="line">
            <a:avLst/>
          </a:prstGeom>
          <a:ln w="50800">
            <a:solidFill>
              <a:srgbClr val="FF6600"/>
            </a:solidFill>
            <a:prstDash val="solid"/>
            <a:miter/>
          </a:ln>
        </p:spPr>
      </p:cxnSp>
      <p:sp>
        <p:nvSpPr>
          <p:cNvPr id="17" name="文本占位符 10"/>
          <p:cNvSpPr/>
          <p:nvPr>
            <p:ph type="body" idx="12" hasCustomPrompt="1"/>
          </p:nvPr>
        </p:nvSpPr>
        <p:spPr>
          <a:xfrm>
            <a:off x="528000" y="836765"/>
            <a:ext cx="11329589" cy="480000"/>
          </a:xfrm>
          <a:prstGeom prst="rect">
            <a:avLst/>
          </a:prstGeom>
        </p:spPr>
        <p:txBody>
          <a:bodyPr lIns="0" tIns="0" rIns="0" bIns="0">
            <a:normAutofit/>
          </a:bodyPr>
          <a:lstStyle>
            <a:lvl1pPr marL="0" lvl="0" indent="0">
              <a:lnSpc>
                <a:spcPct val="100000"/>
              </a:lnSpc>
              <a:buNone/>
              <a:defRPr sz="2133">
                <a:solidFill>
                  <a:schemeClr val="tx1"/>
                </a:solidFill>
                <a:latin typeface="Arial"/>
                <a:ea typeface="微软雅黑"/>
              </a:defRPr>
            </a:lvl1pPr>
            <a:lvl3pPr marL="914377" lvl="2" indent="0">
              <a:buNone/>
            </a:lvl3pPr>
          </a:lstStyle>
          <a:p>
            <a:pPr lvl="0"/>
            <a:r>
              <a:rPr lang="zh-CN"/>
              <a:t>点击此处编辑副标题 </a:t>
            </a:r>
            <a:r>
              <a:rPr lang="en-US"/>
              <a:t> 16pt Regular</a:t>
            </a:r>
            <a:endParaRPr lang="zh-CN"/>
          </a:p>
        </p:txBody>
      </p:sp>
      <p:sp>
        <p:nvSpPr>
          <p:cNvPr id="16" name="标题占位符 1"/>
          <p:cNvSpPr/>
          <p:nvPr>
            <p:ph type="title" hasCustomPrompt="1"/>
          </p:nvPr>
        </p:nvSpPr>
        <p:spPr>
          <a:xfrm>
            <a:off x="528000" y="0"/>
            <a:ext cx="11329589" cy="768000"/>
          </a:xfrm>
          <a:prstGeom prst="rect">
            <a:avLst/>
          </a:prstGeom>
        </p:spPr>
        <p:txBody>
          <a:bodyPr vert="horz" lIns="0" tIns="0" rIns="0" bIns="0" anchor="b"/>
          <a:lstStyle>
            <a:lvl1pPr lvl="0">
              <a:defRPr lang="zh-CN" sz="3467"/>
            </a:lvl1pPr>
          </a:lstStyle>
          <a:p>
            <a:pPr lvl="0">
              <a:lnSpc>
                <a:spcPct val="75000"/>
              </a:lnSpc>
            </a:pPr>
            <a:r>
              <a:rPr lang="zh-CN"/>
              <a:t>点击此处编辑标题  </a:t>
            </a:r>
            <a:r>
              <a:rPr lang="en-US"/>
              <a:t>26pt Regular</a:t>
            </a:r>
            <a:endParaRPr 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003(Dark)">
    <p:spTree>
      <p:nvGrpSpPr>
        <p:cNvPr id="1" name=""/>
        <p:cNvGrpSpPr/>
        <p:nvPr/>
      </p:nvGrpSpPr>
      <p:grpSpPr>
        <a:xfrm>
          <a:off x="0" y="0"/>
          <a:ext cx="0" cy="0"/>
          <a:chOff x="0" y="0"/>
          <a:chExt cx="0" cy="0"/>
        </a:xfrm>
      </p:grpSpPr>
      <p:cxnSp>
        <p:nvCxnSpPr>
          <p:cNvPr id="16" name="Straight Connector 6"/>
          <p:cNvCxnSpPr/>
          <p:nvPr/>
        </p:nvCxnSpPr>
        <p:spPr>
          <a:xfrm>
            <a:off x="528000" y="960000"/>
            <a:ext cx="576000" cy="0"/>
          </a:xfrm>
          <a:prstGeom prst="line">
            <a:avLst/>
          </a:prstGeom>
          <a:ln w="50800">
            <a:solidFill>
              <a:srgbClr val="FF6600"/>
            </a:solidFill>
            <a:prstDash val="solid"/>
            <a:miter/>
          </a:ln>
        </p:spPr>
      </p:cxnSp>
      <p:sp>
        <p:nvSpPr>
          <p:cNvPr id="17" name="标题占位符 1"/>
          <p:cNvSpPr/>
          <p:nvPr>
            <p:ph type="title" hasCustomPrompt="1"/>
          </p:nvPr>
        </p:nvSpPr>
        <p:spPr>
          <a:xfrm>
            <a:off x="528000" y="0"/>
            <a:ext cx="11329589" cy="768000"/>
          </a:xfrm>
          <a:prstGeom prst="rect">
            <a:avLst/>
          </a:prstGeom>
        </p:spPr>
        <p:txBody>
          <a:bodyPr vert="horz" lIns="0" tIns="0" rIns="0" bIns="0" anchor="b"/>
          <a:lstStyle>
            <a:lvl1pPr lvl="0">
              <a:defRPr lang="zh-CN" sz="3467"/>
            </a:lvl1pPr>
          </a:lstStyle>
          <a:p>
            <a:pPr lvl="0">
              <a:lnSpc>
                <a:spcPct val="75000"/>
              </a:lnSpc>
            </a:pPr>
            <a:r>
              <a:rPr lang="zh-CN"/>
              <a:t>点击此处编辑标题 </a:t>
            </a:r>
            <a:r>
              <a:rPr lang="en-US"/>
              <a:t>26pt Regular</a:t>
            </a:r>
            <a:endParaRPr lang="zh-CN"/>
          </a:p>
        </p:txBody>
      </p:sp>
      <p:sp>
        <p:nvSpPr>
          <p:cNvPr id="7" name="内容占位符 3"/>
          <p:cNvSpPr/>
          <p:nvPr>
            <p:ph idx="17" hasCustomPrompt="1"/>
          </p:nvPr>
        </p:nvSpPr>
        <p:spPr>
          <a:xfrm>
            <a:off x="527054" y="1316765"/>
            <a:ext cx="11137897" cy="4993019"/>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004(Dark)">
    <p:spTree>
      <p:nvGrpSpPr>
        <p:cNvPr id="1" name=""/>
        <p:cNvGrpSpPr/>
        <p:nvPr/>
      </p:nvGrpSpPr>
      <p:grpSpPr>
        <a:xfrm>
          <a:off x="0" y="0"/>
          <a:ext cx="0" cy="0"/>
          <a:chOff x="0" y="0"/>
          <a:chExt cx="0" cy="0"/>
        </a:xfrm>
      </p:grpSpPr>
      <p:sp>
        <p:nvSpPr>
          <p:cNvPr id="14" name="内容占位符 3"/>
          <p:cNvSpPr/>
          <p:nvPr>
            <p:ph idx="17" hasCustomPrompt="1"/>
          </p:nvPr>
        </p:nvSpPr>
        <p:spPr>
          <a:xfrm>
            <a:off x="527054" y="1653784"/>
            <a:ext cx="11137897" cy="4656000"/>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sp>
        <p:nvSpPr>
          <p:cNvPr id="19" name="文本占位符 10"/>
          <p:cNvSpPr/>
          <p:nvPr>
            <p:ph type="body" idx="12" hasCustomPrompt="1"/>
          </p:nvPr>
        </p:nvSpPr>
        <p:spPr>
          <a:xfrm>
            <a:off x="528000" y="836765"/>
            <a:ext cx="11329589" cy="480000"/>
          </a:xfrm>
          <a:prstGeom prst="rect">
            <a:avLst/>
          </a:prstGeom>
        </p:spPr>
        <p:txBody>
          <a:bodyPr lIns="0" tIns="0" rIns="0" bIns="0">
            <a:normAutofit/>
          </a:bodyPr>
          <a:lstStyle>
            <a:lvl1pPr marL="0" lvl="0" indent="0">
              <a:lnSpc>
                <a:spcPct val="100000"/>
              </a:lnSpc>
              <a:buNone/>
              <a:defRPr sz="2133">
                <a:solidFill>
                  <a:schemeClr val="tx1"/>
                </a:solidFill>
                <a:latin typeface="Arial"/>
                <a:ea typeface="微软雅黑"/>
              </a:defRPr>
            </a:lvl1pPr>
            <a:lvl3pPr marL="914377" lvl="2" indent="0">
              <a:buNone/>
            </a:lvl3pPr>
          </a:lstStyle>
          <a:p>
            <a:pPr lvl="0"/>
            <a:r>
              <a:rPr lang="zh-CN"/>
              <a:t>点击此处编辑副标题 </a:t>
            </a:r>
            <a:r>
              <a:rPr lang="en-US"/>
              <a:t> 16pt Regular</a:t>
            </a:r>
            <a:endParaRPr lang="zh-CN"/>
          </a:p>
        </p:txBody>
      </p:sp>
      <p:cxnSp>
        <p:nvCxnSpPr>
          <p:cNvPr id="20" name="Straight Connector 6"/>
          <p:cNvCxnSpPr/>
          <p:nvPr/>
        </p:nvCxnSpPr>
        <p:spPr>
          <a:xfrm>
            <a:off x="528000" y="1316765"/>
            <a:ext cx="576000" cy="0"/>
          </a:xfrm>
          <a:prstGeom prst="line">
            <a:avLst/>
          </a:prstGeom>
          <a:ln w="50800">
            <a:solidFill>
              <a:srgbClr val="FF6600"/>
            </a:solidFill>
            <a:prstDash val="solid"/>
            <a:miter/>
          </a:ln>
        </p:spPr>
      </p:cxnSp>
      <p:sp>
        <p:nvSpPr>
          <p:cNvPr id="21" name="标题占位符 1"/>
          <p:cNvSpPr/>
          <p:nvPr>
            <p:ph type="title" hasCustomPrompt="1"/>
          </p:nvPr>
        </p:nvSpPr>
        <p:spPr>
          <a:xfrm>
            <a:off x="528000" y="0"/>
            <a:ext cx="11329589" cy="768000"/>
          </a:xfrm>
          <a:prstGeom prst="rect">
            <a:avLst/>
          </a:prstGeom>
        </p:spPr>
        <p:txBody>
          <a:bodyPr vert="horz" lIns="0" tIns="0" rIns="0" bIns="0" anchor="b"/>
          <a:lstStyle>
            <a:lvl1pPr lvl="0">
              <a:defRPr lang="zh-CN" sz="3467"/>
            </a:lvl1pPr>
          </a:lstStyle>
          <a:p>
            <a:pPr lvl="0">
              <a:lnSpc>
                <a:spcPct val="75000"/>
              </a:lnSpc>
            </a:pPr>
            <a:r>
              <a:rPr lang="zh-CN"/>
              <a:t>点击此处编辑标题  </a:t>
            </a:r>
            <a:r>
              <a:rPr lang="en-US"/>
              <a:t>26pt Regular</a:t>
            </a:r>
            <a:endParaRPr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005(Dark)">
    <p:spTree>
      <p:nvGrpSpPr>
        <p:cNvPr id="1" name=""/>
        <p:cNvGrpSpPr/>
        <p:nvPr/>
      </p:nvGrpSpPr>
      <p:grpSpPr>
        <a:xfrm>
          <a:off x="0" y="0"/>
          <a:ext cx="0" cy="0"/>
          <a:chOff x="0" y="0"/>
          <a:chExt cx="0" cy="0"/>
        </a:xfrm>
      </p:grpSpPr>
      <p:sp>
        <p:nvSpPr>
          <p:cNvPr id="4" name="内容占位符 3"/>
          <p:cNvSpPr/>
          <p:nvPr>
            <p:ph idx="17" hasCustomPrompt="1"/>
          </p:nvPr>
        </p:nvSpPr>
        <p:spPr>
          <a:xfrm>
            <a:off x="527053" y="1316765"/>
            <a:ext cx="5473700" cy="4993019"/>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sp>
        <p:nvSpPr>
          <p:cNvPr id="12" name="内容占位符 3"/>
          <p:cNvSpPr/>
          <p:nvPr>
            <p:ph idx="18" hasCustomPrompt="1"/>
          </p:nvPr>
        </p:nvSpPr>
        <p:spPr>
          <a:xfrm>
            <a:off x="6191631" y="1316765"/>
            <a:ext cx="5473700" cy="4993019"/>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cxnSp>
        <p:nvCxnSpPr>
          <p:cNvPr id="16" name="Straight Connector 6"/>
          <p:cNvCxnSpPr/>
          <p:nvPr/>
        </p:nvCxnSpPr>
        <p:spPr>
          <a:xfrm>
            <a:off x="528000" y="960000"/>
            <a:ext cx="576000" cy="0"/>
          </a:xfrm>
          <a:prstGeom prst="line">
            <a:avLst/>
          </a:prstGeom>
          <a:ln w="50800">
            <a:solidFill>
              <a:srgbClr val="FF6600"/>
            </a:solidFill>
            <a:prstDash val="solid"/>
            <a:miter/>
          </a:ln>
        </p:spPr>
      </p:cxnSp>
      <p:sp>
        <p:nvSpPr>
          <p:cNvPr id="17" name="标题占位符 1"/>
          <p:cNvSpPr/>
          <p:nvPr>
            <p:ph type="title" hasCustomPrompt="1"/>
          </p:nvPr>
        </p:nvSpPr>
        <p:spPr>
          <a:xfrm>
            <a:off x="528000" y="0"/>
            <a:ext cx="11329589" cy="768000"/>
          </a:xfrm>
          <a:prstGeom prst="rect">
            <a:avLst/>
          </a:prstGeom>
        </p:spPr>
        <p:txBody>
          <a:bodyPr vert="horz" lIns="0" tIns="0" rIns="0" bIns="0" anchor="b"/>
          <a:lstStyle>
            <a:lvl1pPr lvl="0">
              <a:defRPr lang="zh-CN" sz="3467"/>
            </a:lvl1pPr>
          </a:lstStyle>
          <a:p>
            <a:pPr lvl="0">
              <a:lnSpc>
                <a:spcPct val="75000"/>
              </a:lnSpc>
            </a:pPr>
            <a:r>
              <a:rPr lang="zh-CN"/>
              <a:t>点击此处编辑标题  </a:t>
            </a:r>
            <a:r>
              <a:rPr lang="en-US"/>
              <a:t>26pt Regular</a:t>
            </a:r>
            <a:endParaRPr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006(Dark)">
    <p:bg>
      <p:bgPr>
        <a:gradFill flip="none" rotWithShape="1">
          <a:gsLst>
            <a:gs pos="0">
              <a:srgbClr val="303B48"/>
            </a:gs>
            <a:gs pos="100000">
              <a:srgbClr val="0B1D31"/>
            </a:gs>
          </a:gsLst>
          <a:lin ang="16200000" scaled="1"/>
        </a:gradFill>
      </p:bgPr>
    </p:bg>
    <p:spTree>
      <p:nvGrpSpPr>
        <p:cNvPr id="1" name=""/>
        <p:cNvGrpSpPr/>
        <p:nvPr/>
      </p:nvGrpSpPr>
      <p:grpSpPr>
        <a:xfrm>
          <a:off x="0" y="0"/>
          <a:ext cx="0" cy="0"/>
          <a:chOff x="0" y="0"/>
          <a:chExt cx="0" cy="0"/>
        </a:xfrm>
      </p:grpSpPr>
      <p:sp>
        <p:nvSpPr>
          <p:cNvPr id="12" name="内容占位符 3"/>
          <p:cNvSpPr/>
          <p:nvPr>
            <p:ph idx="18" hasCustomPrompt="1"/>
          </p:nvPr>
        </p:nvSpPr>
        <p:spPr>
          <a:xfrm>
            <a:off x="527053" y="1653784"/>
            <a:ext cx="5473700" cy="4656000"/>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sp>
        <p:nvSpPr>
          <p:cNvPr id="13" name="内容占位符 3"/>
          <p:cNvSpPr/>
          <p:nvPr>
            <p:ph idx="19" hasCustomPrompt="1"/>
          </p:nvPr>
        </p:nvSpPr>
        <p:spPr>
          <a:xfrm>
            <a:off x="6191631" y="1653784"/>
            <a:ext cx="5473700" cy="4656000"/>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sp>
        <p:nvSpPr>
          <p:cNvPr id="19" name="文本占位符 10"/>
          <p:cNvSpPr/>
          <p:nvPr>
            <p:ph type="body" idx="12" hasCustomPrompt="1"/>
          </p:nvPr>
        </p:nvSpPr>
        <p:spPr>
          <a:xfrm>
            <a:off x="528000" y="836765"/>
            <a:ext cx="11329589" cy="480000"/>
          </a:xfrm>
          <a:prstGeom prst="rect">
            <a:avLst/>
          </a:prstGeom>
        </p:spPr>
        <p:txBody>
          <a:bodyPr lIns="0" tIns="0" rIns="0" bIns="0">
            <a:normAutofit/>
          </a:bodyPr>
          <a:lstStyle>
            <a:lvl1pPr marL="0" lvl="0" indent="0">
              <a:lnSpc>
                <a:spcPct val="100000"/>
              </a:lnSpc>
              <a:buNone/>
              <a:defRPr sz="2133">
                <a:solidFill>
                  <a:schemeClr val="tx1"/>
                </a:solidFill>
                <a:latin typeface="Arial"/>
                <a:ea typeface="微软雅黑"/>
              </a:defRPr>
            </a:lvl1pPr>
            <a:lvl3pPr marL="914377" lvl="2" indent="0">
              <a:buNone/>
            </a:lvl3pPr>
          </a:lstStyle>
          <a:p>
            <a:pPr lvl="0"/>
            <a:r>
              <a:rPr lang="zh-CN"/>
              <a:t>点击此处编辑副标题 </a:t>
            </a:r>
            <a:r>
              <a:rPr lang="en-US"/>
              <a:t> 16pt Regular</a:t>
            </a:r>
            <a:endParaRPr lang="zh-CN"/>
          </a:p>
        </p:txBody>
      </p:sp>
      <p:cxnSp>
        <p:nvCxnSpPr>
          <p:cNvPr id="20" name="Straight Connector 6"/>
          <p:cNvCxnSpPr/>
          <p:nvPr/>
        </p:nvCxnSpPr>
        <p:spPr>
          <a:xfrm>
            <a:off x="528000" y="1316765"/>
            <a:ext cx="576000" cy="0"/>
          </a:xfrm>
          <a:prstGeom prst="line">
            <a:avLst/>
          </a:prstGeom>
          <a:ln w="50800">
            <a:solidFill>
              <a:srgbClr val="FF6600"/>
            </a:solidFill>
            <a:prstDash val="solid"/>
            <a:miter/>
          </a:ln>
        </p:spPr>
      </p:cxnSp>
      <p:sp>
        <p:nvSpPr>
          <p:cNvPr id="21" name="标题占位符 1"/>
          <p:cNvSpPr/>
          <p:nvPr>
            <p:ph type="title" hasCustomPrompt="1"/>
          </p:nvPr>
        </p:nvSpPr>
        <p:spPr>
          <a:xfrm>
            <a:off x="528000" y="0"/>
            <a:ext cx="11329589" cy="768000"/>
          </a:xfrm>
          <a:prstGeom prst="rect">
            <a:avLst/>
          </a:prstGeom>
        </p:spPr>
        <p:txBody>
          <a:bodyPr vert="horz" lIns="0" tIns="0" rIns="0" bIns="0" anchor="b"/>
          <a:lstStyle>
            <a:lvl1pPr lvl="0">
              <a:defRPr lang="zh-CN" sz="3467"/>
            </a:lvl1pPr>
          </a:lstStyle>
          <a:p>
            <a:pPr lvl="0">
              <a:lnSpc>
                <a:spcPct val="75000"/>
              </a:lnSpc>
            </a:pPr>
            <a:r>
              <a:rPr lang="zh-CN"/>
              <a:t>点击此处编辑标题  </a:t>
            </a:r>
            <a:r>
              <a:rPr lang="en-US"/>
              <a:t>26pt Regular</a:t>
            </a:r>
            <a:endParaRPr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007(Dark)">
    <p:spTree>
      <p:nvGrpSpPr>
        <p:cNvPr id="1" name=""/>
        <p:cNvGrpSpPr/>
        <p:nvPr/>
      </p:nvGrpSpPr>
      <p:grpSpPr>
        <a:xfrm>
          <a:off x="0" y="0"/>
          <a:ext cx="0" cy="0"/>
          <a:chOff x="0" y="0"/>
          <a:chExt cx="0" cy="0"/>
        </a:xfrm>
      </p:grpSpPr>
      <p:sp>
        <p:nvSpPr>
          <p:cNvPr id="4" name="内容占位符 3"/>
          <p:cNvSpPr/>
          <p:nvPr>
            <p:ph idx="17" hasCustomPrompt="1"/>
          </p:nvPr>
        </p:nvSpPr>
        <p:spPr>
          <a:xfrm>
            <a:off x="527052" y="1316765"/>
            <a:ext cx="3600000" cy="4993019"/>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sp>
        <p:nvSpPr>
          <p:cNvPr id="9" name="内容占位符 3"/>
          <p:cNvSpPr/>
          <p:nvPr>
            <p:ph idx="19" hasCustomPrompt="1"/>
          </p:nvPr>
        </p:nvSpPr>
        <p:spPr>
          <a:xfrm>
            <a:off x="4296191" y="1316765"/>
            <a:ext cx="3600000" cy="4993019"/>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sp>
        <p:nvSpPr>
          <p:cNvPr id="10" name="内容占位符 3"/>
          <p:cNvSpPr/>
          <p:nvPr>
            <p:ph idx="20" hasCustomPrompt="1"/>
          </p:nvPr>
        </p:nvSpPr>
        <p:spPr>
          <a:xfrm>
            <a:off x="8065329" y="1316765"/>
            <a:ext cx="3600000" cy="4993019"/>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cxnSp>
        <p:nvCxnSpPr>
          <p:cNvPr id="16" name="Straight Connector 6"/>
          <p:cNvCxnSpPr/>
          <p:nvPr/>
        </p:nvCxnSpPr>
        <p:spPr>
          <a:xfrm>
            <a:off x="528000" y="960000"/>
            <a:ext cx="576000" cy="0"/>
          </a:xfrm>
          <a:prstGeom prst="line">
            <a:avLst/>
          </a:prstGeom>
          <a:ln w="50800">
            <a:solidFill>
              <a:srgbClr val="FF6600"/>
            </a:solidFill>
            <a:prstDash val="solid"/>
            <a:miter/>
          </a:ln>
        </p:spPr>
      </p:cxnSp>
      <p:sp>
        <p:nvSpPr>
          <p:cNvPr id="17" name="标题占位符 1"/>
          <p:cNvSpPr/>
          <p:nvPr>
            <p:ph type="title" hasCustomPrompt="1"/>
          </p:nvPr>
        </p:nvSpPr>
        <p:spPr>
          <a:xfrm>
            <a:off x="528000" y="0"/>
            <a:ext cx="11329589" cy="768000"/>
          </a:xfrm>
          <a:prstGeom prst="rect">
            <a:avLst/>
          </a:prstGeom>
        </p:spPr>
        <p:txBody>
          <a:bodyPr vert="horz" lIns="0" tIns="0" rIns="0" bIns="0" anchor="b"/>
          <a:lstStyle>
            <a:lvl1pPr lvl="0">
              <a:defRPr lang="zh-CN" sz="3467"/>
            </a:lvl1pPr>
          </a:lstStyle>
          <a:p>
            <a:pPr lvl="0">
              <a:lnSpc>
                <a:spcPct val="75000"/>
              </a:lnSpc>
            </a:pPr>
            <a:r>
              <a:rPr lang="zh-CN"/>
              <a:t>点击此处编辑标题  </a:t>
            </a:r>
            <a:r>
              <a:rPr lang="en-US"/>
              <a:t>26pt Regular</a:t>
            </a: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A.封面_单标题">
    <p:spTree>
      <p:nvGrpSpPr>
        <p:cNvPr id="1" name=""/>
        <p:cNvGrpSpPr/>
        <p:nvPr/>
      </p:nvGrpSpPr>
      <p:grpSpPr>
        <a:xfrm>
          <a:off x="0" y="0"/>
          <a:ext cx="0" cy="0"/>
          <a:chOff x="0" y="0"/>
          <a:chExt cx="0" cy="0"/>
        </a:xfrm>
      </p:grpSpPr>
      <p:sp>
        <p:nvSpPr>
          <p:cNvPr id="3" name="图片占位符 2"/>
          <p:cNvSpPr/>
          <p:nvPr>
            <p:ph type="pic" idx="15" hasCustomPrompt="1"/>
          </p:nvPr>
        </p:nvSpPr>
        <p:spPr>
          <a:xfrm>
            <a:off x="0" y="0"/>
            <a:ext cx="12192000" cy="6858000"/>
          </a:xfrm>
        </p:spPr>
        <p:txBody>
          <a:bodyPr lIns="91440" tIns="2232000" rIns="91440" bIns="45720" anchor="t">
            <a:normAutofit/>
          </a:bodyPr>
          <a:lstStyle>
            <a:lvl1pPr lvl="0" algn="ctr">
              <a:defRPr sz="1867">
                <a:solidFill>
                  <a:schemeClr val="bg2">
                    <a:alpha val="20000"/>
                  </a:schemeClr>
                </a:solidFill>
              </a:defRPr>
            </a:lvl1pPr>
          </a:lstStyle>
          <a:p>
            <a:r>
              <a:rPr lang="zh-CN"/>
              <a:t>点此小图标置入背景图</a:t>
            </a:r>
          </a:p>
        </p:txBody>
      </p:sp>
      <p:sp>
        <p:nvSpPr>
          <p:cNvPr id="9" name="标题 8"/>
          <p:cNvSpPr/>
          <p:nvPr>
            <p:ph type="title" hasCustomPrompt="1"/>
          </p:nvPr>
        </p:nvSpPr>
        <p:spPr>
          <a:xfrm>
            <a:off x="335360" y="3984000"/>
            <a:ext cx="11520000" cy="960000"/>
          </a:xfrm>
        </p:spPr>
        <p:txBody>
          <a:bodyPr vert="horz" lIns="90000" tIns="0" rIns="0" bIns="0" anchor="b">
            <a:normAutofit/>
          </a:bodyPr>
          <a:lstStyle>
            <a:lvl1pPr lvl="0">
              <a:defRPr lang="zh-CN">
                <a:latin typeface="Arial"/>
              </a:defRPr>
            </a:lvl1pPr>
          </a:lstStyle>
          <a:p>
            <a:pPr marL="0" lvl="0"/>
            <a:r>
              <a:rPr lang="zh-CN"/>
              <a:t>单击此处编辑主标题</a:t>
            </a:r>
          </a:p>
        </p:txBody>
      </p:sp>
      <p:sp>
        <p:nvSpPr>
          <p:cNvPr id="10" name="文本占位符 9"/>
          <p:cNvSpPr/>
          <p:nvPr>
            <p:ph type="body" idx="12" hasCustomPrompt="1"/>
          </p:nvPr>
        </p:nvSpPr>
        <p:spPr>
          <a:xfrm>
            <a:off x="334432" y="7274989"/>
            <a:ext cx="11520000" cy="576000"/>
          </a:xfrm>
          <a:prstGeom prst="rect">
            <a:avLst/>
          </a:prstGeom>
        </p:spPr>
        <p:txBody>
          <a:bodyPr lIns="108000" tIns="0" rIns="0" bIns="0" anchor="t">
            <a:normAutofit/>
          </a:bodyPr>
          <a:lstStyle>
            <a:lvl1pPr marL="0" lvl="0" indent="0" algn="l" defTabSz="913742">
              <a:lnSpc>
                <a:spcPct val="100000"/>
              </a:lnSpc>
              <a:spcBef>
                <a:spcPts val="1000"/>
              </a:spcBef>
              <a:spcAft>
                <a:spcPts val="0"/>
              </a:spcAft>
              <a:buFont typeface="Wingdings" charset="2"/>
              <a:buNone/>
              <a:defRPr sz="3200">
                <a:solidFill>
                  <a:srgbClr val="E6E6E6"/>
                </a:solidFill>
                <a:latin typeface="Arial"/>
              </a:defRPr>
            </a:lvl1pPr>
            <a:lvl2pPr marL="457189" lvl="1" indent="0">
              <a:buNone/>
            </a:lvl2pPr>
            <a:lvl3pPr marL="914377" lvl="2" indent="0">
              <a:buNone/>
            </a:lvl3pPr>
            <a:lvl4pPr marL="1371566" lvl="3" indent="0">
              <a:buNone/>
            </a:lvl4pPr>
            <a:lvl5pPr marL="1828754" lvl="4" indent="0">
              <a:buNone/>
            </a:lvl5pPr>
          </a:lstStyle>
          <a:p>
            <a:pPr marL="0" lvl="0" indent="0" algn="l" defTabSz="913742">
              <a:lnSpc>
                <a:spcPct val="100000"/>
              </a:lnSpc>
              <a:spcBef>
                <a:spcPts val="1000"/>
              </a:spcBef>
              <a:spcAft>
                <a:spcPts val="0"/>
              </a:spcAft>
              <a:buFont typeface="Wingdings" charset="2"/>
              <a:buNone/>
            </a:pPr>
            <a:r>
              <a:rPr lang="zh-CN"/>
              <a:t>副标题</a:t>
            </a:r>
          </a:p>
        </p:txBody>
      </p:sp>
      <p:cxnSp>
        <p:nvCxnSpPr>
          <p:cNvPr id="11" name="Straight Connector 6"/>
          <p:cNvCxnSpPr/>
          <p:nvPr/>
        </p:nvCxnSpPr>
        <p:spPr>
          <a:xfrm>
            <a:off x="480000" y="5136000"/>
            <a:ext cx="720000" cy="0"/>
          </a:xfrm>
          <a:prstGeom prst="line">
            <a:avLst/>
          </a:prstGeom>
          <a:ln w="50800">
            <a:solidFill>
              <a:srgbClr val="FF6600"/>
            </a:solidFill>
            <a:prstDash val="solid"/>
            <a:miter/>
          </a:ln>
        </p:spPr>
      </p:cxnSp>
      <p:sp>
        <p:nvSpPr>
          <p:cNvPr id="13" name="文本占位符 9"/>
          <p:cNvSpPr/>
          <p:nvPr>
            <p:ph type="body" idx="13" hasCustomPrompt="1"/>
          </p:nvPr>
        </p:nvSpPr>
        <p:spPr>
          <a:xfrm>
            <a:off x="334432" y="5904000"/>
            <a:ext cx="5761568" cy="384000"/>
          </a:xfrm>
          <a:prstGeom prst="rect">
            <a:avLst/>
          </a:prstGeom>
        </p:spPr>
        <p:txBody>
          <a:bodyPr lIns="108000" tIns="0" rIns="0" bIns="0" anchor="t">
            <a:normAutofit/>
          </a:bodyPr>
          <a:lstStyle>
            <a:lvl1pPr marL="0" lvl="0" indent="0">
              <a:lnSpc>
                <a:spcPct val="100000"/>
              </a:lnSpc>
              <a:buNone/>
              <a:defRPr sz="1600">
                <a:latin typeface="Arial"/>
              </a:defRPr>
            </a:lvl1pPr>
            <a:lvl2pPr marL="457189" lvl="1" indent="0">
              <a:buNone/>
            </a:lvl2pPr>
            <a:lvl3pPr marL="914377" lvl="2" indent="0">
              <a:buNone/>
            </a:lvl3pPr>
            <a:lvl4pPr marL="1371566" lvl="3" indent="0">
              <a:buNone/>
            </a:lvl4pPr>
            <a:lvl5pPr marL="1828754" lvl="4" indent="0">
              <a:buNone/>
            </a:lvl5pPr>
          </a:lstStyle>
          <a:p>
            <a:pPr lvl="0"/>
            <a:r>
              <a:rPr lang="en-US"/>
              <a:t>YYYY-MM-DD</a:t>
            </a:r>
          </a:p>
        </p:txBody>
      </p:sp>
      <p:sp>
        <p:nvSpPr>
          <p:cNvPr id="23" name="文本占位符 22"/>
          <p:cNvSpPr/>
          <p:nvPr>
            <p:ph type="body" idx="14" hasCustomPrompt="1"/>
          </p:nvPr>
        </p:nvSpPr>
        <p:spPr>
          <a:xfrm>
            <a:off x="335360" y="5472000"/>
            <a:ext cx="11520000" cy="384000"/>
          </a:xfrm>
        </p:spPr>
        <p:txBody>
          <a:bodyPr vert="horz" lIns="108000" tIns="0" rIns="0" bIns="0" anchor="t">
            <a:normAutofit/>
          </a:bodyPr>
          <a:lstStyle>
            <a:lvl1pPr marL="0" lvl="0" indent="0">
              <a:lnSpc>
                <a:spcPct val="100000"/>
              </a:lnSpc>
              <a:buNone/>
              <a:defRPr lang="zh-CN" sz="1600">
                <a:latin typeface="Arial"/>
              </a:defRPr>
            </a:lvl1pPr>
          </a:lstStyle>
          <a:p>
            <a:pPr lvl="0"/>
            <a:r>
              <a:rPr lang="zh-CN"/>
              <a:t>作者：</a:t>
            </a:r>
            <a:endParaRPr lang="en-US"/>
          </a:p>
        </p:txBody>
      </p:sp>
      <p:pic>
        <p:nvPicPr>
          <p:cNvPr id="63" name="LogoWhite"/>
          <p:cNvPicPr/>
          <p:nvPr/>
        </p:nvPicPr>
        <p:blipFill>
          <a:blip r:embed="rId2"/>
          <a:stretch/>
        </p:blipFill>
        <p:spPr>
          <a:xfrm>
            <a:off x="9643811" y="384000"/>
            <a:ext cx="2212831" cy="4800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008(Dark)">
    <p:spTree>
      <p:nvGrpSpPr>
        <p:cNvPr id="1" name=""/>
        <p:cNvGrpSpPr/>
        <p:nvPr/>
      </p:nvGrpSpPr>
      <p:grpSpPr>
        <a:xfrm>
          <a:off x="0" y="0"/>
          <a:ext cx="0" cy="0"/>
          <a:chOff x="0" y="0"/>
          <a:chExt cx="0" cy="0"/>
        </a:xfrm>
      </p:grpSpPr>
      <p:sp>
        <p:nvSpPr>
          <p:cNvPr id="10" name="内容占位符 3"/>
          <p:cNvSpPr/>
          <p:nvPr>
            <p:ph idx="18" hasCustomPrompt="1"/>
          </p:nvPr>
        </p:nvSpPr>
        <p:spPr>
          <a:xfrm>
            <a:off x="527052" y="1653784"/>
            <a:ext cx="3600000" cy="4656000"/>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sp>
        <p:nvSpPr>
          <p:cNvPr id="11" name="内容占位符 3"/>
          <p:cNvSpPr/>
          <p:nvPr>
            <p:ph idx="19" hasCustomPrompt="1"/>
          </p:nvPr>
        </p:nvSpPr>
        <p:spPr>
          <a:xfrm>
            <a:off x="4296191" y="1653784"/>
            <a:ext cx="3600000" cy="4656000"/>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sp>
        <p:nvSpPr>
          <p:cNvPr id="12" name="内容占位符 3"/>
          <p:cNvSpPr/>
          <p:nvPr>
            <p:ph idx="20" hasCustomPrompt="1"/>
          </p:nvPr>
        </p:nvSpPr>
        <p:spPr>
          <a:xfrm>
            <a:off x="8065329" y="1653784"/>
            <a:ext cx="3600000" cy="4656000"/>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sp>
        <p:nvSpPr>
          <p:cNvPr id="19" name="文本占位符 10"/>
          <p:cNvSpPr/>
          <p:nvPr>
            <p:ph type="body" idx="12" hasCustomPrompt="1"/>
          </p:nvPr>
        </p:nvSpPr>
        <p:spPr>
          <a:xfrm>
            <a:off x="528000" y="836765"/>
            <a:ext cx="11329589" cy="480000"/>
          </a:xfrm>
          <a:prstGeom prst="rect">
            <a:avLst/>
          </a:prstGeom>
        </p:spPr>
        <p:txBody>
          <a:bodyPr lIns="0" tIns="0" rIns="0" bIns="0">
            <a:normAutofit/>
          </a:bodyPr>
          <a:lstStyle>
            <a:lvl1pPr marL="0" lvl="0" indent="0">
              <a:lnSpc>
                <a:spcPct val="100000"/>
              </a:lnSpc>
              <a:buNone/>
              <a:defRPr sz="2133">
                <a:solidFill>
                  <a:schemeClr val="tx1"/>
                </a:solidFill>
                <a:latin typeface="Arial"/>
                <a:ea typeface="微软雅黑"/>
              </a:defRPr>
            </a:lvl1pPr>
            <a:lvl3pPr marL="914377" lvl="2" indent="0">
              <a:buNone/>
            </a:lvl3pPr>
          </a:lstStyle>
          <a:p>
            <a:pPr lvl="0"/>
            <a:r>
              <a:rPr lang="zh-CN"/>
              <a:t>点击此处编辑副标题 </a:t>
            </a:r>
            <a:r>
              <a:rPr lang="en-US"/>
              <a:t> 16pt Regular</a:t>
            </a:r>
            <a:endParaRPr lang="zh-CN"/>
          </a:p>
        </p:txBody>
      </p:sp>
      <p:cxnSp>
        <p:nvCxnSpPr>
          <p:cNvPr id="20" name="Straight Connector 6"/>
          <p:cNvCxnSpPr/>
          <p:nvPr/>
        </p:nvCxnSpPr>
        <p:spPr>
          <a:xfrm>
            <a:off x="528000" y="1316765"/>
            <a:ext cx="576000" cy="0"/>
          </a:xfrm>
          <a:prstGeom prst="line">
            <a:avLst/>
          </a:prstGeom>
          <a:ln w="50800">
            <a:solidFill>
              <a:srgbClr val="FF6600"/>
            </a:solidFill>
            <a:prstDash val="solid"/>
            <a:miter/>
          </a:ln>
        </p:spPr>
      </p:cxnSp>
      <p:sp>
        <p:nvSpPr>
          <p:cNvPr id="21" name="标题占位符 1"/>
          <p:cNvSpPr/>
          <p:nvPr>
            <p:ph type="title" hasCustomPrompt="1"/>
          </p:nvPr>
        </p:nvSpPr>
        <p:spPr>
          <a:xfrm>
            <a:off x="528000" y="0"/>
            <a:ext cx="11329589" cy="768000"/>
          </a:xfrm>
          <a:prstGeom prst="rect">
            <a:avLst/>
          </a:prstGeom>
        </p:spPr>
        <p:txBody>
          <a:bodyPr vert="horz" lIns="0" tIns="0" rIns="0" bIns="0" anchor="b"/>
          <a:lstStyle>
            <a:lvl1pPr lvl="0">
              <a:defRPr lang="zh-CN" sz="3467"/>
            </a:lvl1pPr>
          </a:lstStyle>
          <a:p>
            <a:pPr lvl="0">
              <a:lnSpc>
                <a:spcPct val="75000"/>
              </a:lnSpc>
            </a:pPr>
            <a:r>
              <a:rPr lang="zh-CN"/>
              <a:t>点击此处编辑标题  </a:t>
            </a:r>
            <a:r>
              <a:rPr lang="en-US"/>
              <a:t>26pt Regular</a:t>
            </a:r>
            <a:endParaRPr 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009(Dark)">
    <p:spTree>
      <p:nvGrpSpPr>
        <p:cNvPr id="1" name=""/>
        <p:cNvGrpSpPr/>
        <p:nvPr/>
      </p:nvGrpSpPr>
      <p:grpSpPr>
        <a:xfrm>
          <a:off x="0" y="0"/>
          <a:ext cx="0" cy="0"/>
          <a:chOff x="0" y="0"/>
          <a:chExt cx="0" cy="0"/>
        </a:xfrm>
      </p:grpSpPr>
      <p:sp>
        <p:nvSpPr>
          <p:cNvPr id="4" name="内容占位符 3"/>
          <p:cNvSpPr/>
          <p:nvPr>
            <p:ph idx="17" hasCustomPrompt="1"/>
          </p:nvPr>
        </p:nvSpPr>
        <p:spPr>
          <a:xfrm>
            <a:off x="527052" y="1316765"/>
            <a:ext cx="3600000" cy="4993019"/>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sp>
        <p:nvSpPr>
          <p:cNvPr id="9" name="内容占位符 3"/>
          <p:cNvSpPr/>
          <p:nvPr>
            <p:ph idx="19" hasCustomPrompt="1"/>
          </p:nvPr>
        </p:nvSpPr>
        <p:spPr>
          <a:xfrm>
            <a:off x="4296191" y="1316765"/>
            <a:ext cx="7369140" cy="4993019"/>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cxnSp>
        <p:nvCxnSpPr>
          <p:cNvPr id="16" name="Straight Connector 6"/>
          <p:cNvCxnSpPr/>
          <p:nvPr/>
        </p:nvCxnSpPr>
        <p:spPr>
          <a:xfrm>
            <a:off x="528000" y="960000"/>
            <a:ext cx="576000" cy="0"/>
          </a:xfrm>
          <a:prstGeom prst="line">
            <a:avLst/>
          </a:prstGeom>
          <a:ln w="50800">
            <a:solidFill>
              <a:srgbClr val="FF6600"/>
            </a:solidFill>
            <a:prstDash val="solid"/>
            <a:miter/>
          </a:ln>
        </p:spPr>
      </p:cxnSp>
      <p:sp>
        <p:nvSpPr>
          <p:cNvPr id="17" name="标题占位符 1"/>
          <p:cNvSpPr/>
          <p:nvPr>
            <p:ph type="title" hasCustomPrompt="1"/>
          </p:nvPr>
        </p:nvSpPr>
        <p:spPr>
          <a:xfrm>
            <a:off x="528000" y="0"/>
            <a:ext cx="11329589" cy="768000"/>
          </a:xfrm>
          <a:prstGeom prst="rect">
            <a:avLst/>
          </a:prstGeom>
        </p:spPr>
        <p:txBody>
          <a:bodyPr vert="horz" lIns="0" tIns="0" rIns="0" bIns="0" anchor="b"/>
          <a:lstStyle>
            <a:lvl1pPr lvl="0">
              <a:defRPr lang="zh-CN" sz="3467"/>
            </a:lvl1pPr>
          </a:lstStyle>
          <a:p>
            <a:pPr lvl="0">
              <a:lnSpc>
                <a:spcPct val="75000"/>
              </a:lnSpc>
            </a:pPr>
            <a:r>
              <a:rPr lang="zh-CN"/>
              <a:t>点击此处编辑标题  </a:t>
            </a:r>
            <a:r>
              <a:rPr lang="en-US"/>
              <a:t>26pt Regular</a:t>
            </a:r>
            <a:endParaRPr 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010(Dark)">
    <p:spTree>
      <p:nvGrpSpPr>
        <p:cNvPr id="1" name=""/>
        <p:cNvGrpSpPr/>
        <p:nvPr/>
      </p:nvGrpSpPr>
      <p:grpSpPr>
        <a:xfrm>
          <a:off x="0" y="0"/>
          <a:ext cx="0" cy="0"/>
          <a:chOff x="0" y="0"/>
          <a:chExt cx="0" cy="0"/>
        </a:xfrm>
      </p:grpSpPr>
      <p:sp>
        <p:nvSpPr>
          <p:cNvPr id="10" name="内容占位符 3"/>
          <p:cNvSpPr/>
          <p:nvPr>
            <p:ph idx="18" hasCustomPrompt="1"/>
          </p:nvPr>
        </p:nvSpPr>
        <p:spPr>
          <a:xfrm>
            <a:off x="527052" y="1653784"/>
            <a:ext cx="3600000" cy="4656000"/>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sp>
        <p:nvSpPr>
          <p:cNvPr id="11" name="内容占位符 3"/>
          <p:cNvSpPr/>
          <p:nvPr>
            <p:ph idx="19" hasCustomPrompt="1"/>
          </p:nvPr>
        </p:nvSpPr>
        <p:spPr>
          <a:xfrm>
            <a:off x="4296191" y="1653784"/>
            <a:ext cx="7369140" cy="4656000"/>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sp>
        <p:nvSpPr>
          <p:cNvPr id="19" name="文本占位符 10"/>
          <p:cNvSpPr/>
          <p:nvPr>
            <p:ph type="body" idx="12" hasCustomPrompt="1"/>
          </p:nvPr>
        </p:nvSpPr>
        <p:spPr>
          <a:xfrm>
            <a:off x="528000" y="836765"/>
            <a:ext cx="11329589" cy="480000"/>
          </a:xfrm>
          <a:prstGeom prst="rect">
            <a:avLst/>
          </a:prstGeom>
        </p:spPr>
        <p:txBody>
          <a:bodyPr lIns="0" tIns="0" rIns="0" bIns="0">
            <a:normAutofit/>
          </a:bodyPr>
          <a:lstStyle>
            <a:lvl1pPr marL="0" lvl="0" indent="0">
              <a:lnSpc>
                <a:spcPct val="100000"/>
              </a:lnSpc>
              <a:buNone/>
              <a:defRPr sz="2133">
                <a:solidFill>
                  <a:schemeClr val="tx1"/>
                </a:solidFill>
                <a:latin typeface="Arial"/>
                <a:ea typeface="微软雅黑"/>
              </a:defRPr>
            </a:lvl1pPr>
            <a:lvl3pPr marL="914377" lvl="2" indent="0">
              <a:buNone/>
            </a:lvl3pPr>
          </a:lstStyle>
          <a:p>
            <a:pPr lvl="0"/>
            <a:r>
              <a:rPr lang="zh-CN"/>
              <a:t>点击此处编辑副标题 </a:t>
            </a:r>
            <a:r>
              <a:rPr lang="en-US"/>
              <a:t> 16pt Regular</a:t>
            </a:r>
            <a:endParaRPr lang="zh-CN"/>
          </a:p>
        </p:txBody>
      </p:sp>
      <p:cxnSp>
        <p:nvCxnSpPr>
          <p:cNvPr id="20" name="Straight Connector 6"/>
          <p:cNvCxnSpPr/>
          <p:nvPr/>
        </p:nvCxnSpPr>
        <p:spPr>
          <a:xfrm>
            <a:off x="528000" y="1316765"/>
            <a:ext cx="576000" cy="0"/>
          </a:xfrm>
          <a:prstGeom prst="line">
            <a:avLst/>
          </a:prstGeom>
          <a:ln w="50800">
            <a:solidFill>
              <a:srgbClr val="FF6600"/>
            </a:solidFill>
            <a:prstDash val="solid"/>
            <a:miter/>
          </a:ln>
        </p:spPr>
      </p:cxnSp>
      <p:sp>
        <p:nvSpPr>
          <p:cNvPr id="21" name="标题占位符 1"/>
          <p:cNvSpPr/>
          <p:nvPr>
            <p:ph type="title" hasCustomPrompt="1"/>
          </p:nvPr>
        </p:nvSpPr>
        <p:spPr>
          <a:xfrm>
            <a:off x="528000" y="0"/>
            <a:ext cx="11329589" cy="768000"/>
          </a:xfrm>
          <a:prstGeom prst="rect">
            <a:avLst/>
          </a:prstGeom>
        </p:spPr>
        <p:txBody>
          <a:bodyPr vert="horz" lIns="0" tIns="0" rIns="0" bIns="0" anchor="b"/>
          <a:lstStyle>
            <a:lvl1pPr lvl="0">
              <a:defRPr lang="zh-CN" sz="3467"/>
            </a:lvl1pPr>
          </a:lstStyle>
          <a:p>
            <a:pPr lvl="0">
              <a:lnSpc>
                <a:spcPct val="75000"/>
              </a:lnSpc>
            </a:pPr>
            <a:r>
              <a:rPr lang="zh-CN"/>
              <a:t>点击此处编辑标题  </a:t>
            </a:r>
            <a:r>
              <a:rPr lang="en-US"/>
              <a:t>26pt Regular</a:t>
            </a:r>
            <a:endParaRPr 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011(Dark)">
    <p:spTree>
      <p:nvGrpSpPr>
        <p:cNvPr id="1" name=""/>
        <p:cNvGrpSpPr/>
        <p:nvPr/>
      </p:nvGrpSpPr>
      <p:grpSpPr>
        <a:xfrm>
          <a:off x="0" y="0"/>
          <a:ext cx="0" cy="0"/>
          <a:chOff x="0" y="0"/>
          <a:chExt cx="0" cy="0"/>
        </a:xfrm>
      </p:grpSpPr>
      <p:sp>
        <p:nvSpPr>
          <p:cNvPr id="4" name="内容占位符 3"/>
          <p:cNvSpPr/>
          <p:nvPr>
            <p:ph idx="17" hasCustomPrompt="1"/>
          </p:nvPr>
        </p:nvSpPr>
        <p:spPr>
          <a:xfrm>
            <a:off x="527054" y="1316765"/>
            <a:ext cx="7369140" cy="4993019"/>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sp>
        <p:nvSpPr>
          <p:cNvPr id="10" name="内容占位符 3"/>
          <p:cNvSpPr/>
          <p:nvPr>
            <p:ph idx="20" hasCustomPrompt="1"/>
          </p:nvPr>
        </p:nvSpPr>
        <p:spPr>
          <a:xfrm>
            <a:off x="8065329" y="1316765"/>
            <a:ext cx="3600000" cy="4993019"/>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cxnSp>
        <p:nvCxnSpPr>
          <p:cNvPr id="16" name="Straight Connector 6"/>
          <p:cNvCxnSpPr/>
          <p:nvPr/>
        </p:nvCxnSpPr>
        <p:spPr>
          <a:xfrm>
            <a:off x="528000" y="960000"/>
            <a:ext cx="576000" cy="0"/>
          </a:xfrm>
          <a:prstGeom prst="line">
            <a:avLst/>
          </a:prstGeom>
          <a:ln w="50800">
            <a:solidFill>
              <a:srgbClr val="FF6600"/>
            </a:solidFill>
            <a:prstDash val="solid"/>
            <a:miter/>
          </a:ln>
        </p:spPr>
      </p:cxnSp>
      <p:sp>
        <p:nvSpPr>
          <p:cNvPr id="17" name="标题占位符 1"/>
          <p:cNvSpPr/>
          <p:nvPr>
            <p:ph type="title" hasCustomPrompt="1"/>
          </p:nvPr>
        </p:nvSpPr>
        <p:spPr>
          <a:xfrm>
            <a:off x="528000" y="0"/>
            <a:ext cx="11329589" cy="768000"/>
          </a:xfrm>
          <a:prstGeom prst="rect">
            <a:avLst/>
          </a:prstGeom>
        </p:spPr>
        <p:txBody>
          <a:bodyPr vert="horz" lIns="0" tIns="0" rIns="0" bIns="0" anchor="b"/>
          <a:lstStyle>
            <a:lvl1pPr lvl="0">
              <a:defRPr lang="zh-CN" sz="3467"/>
            </a:lvl1pPr>
          </a:lstStyle>
          <a:p>
            <a:pPr lvl="0">
              <a:lnSpc>
                <a:spcPct val="75000"/>
              </a:lnSpc>
            </a:pPr>
            <a:r>
              <a:rPr lang="zh-CN"/>
              <a:t>点击此处编辑标题  </a:t>
            </a:r>
            <a:r>
              <a:rPr lang="en-US"/>
              <a:t>26pt Regular</a:t>
            </a:r>
            <a:endParaRPr 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012(Dark)">
    <p:spTree>
      <p:nvGrpSpPr>
        <p:cNvPr id="1" name=""/>
        <p:cNvGrpSpPr/>
        <p:nvPr/>
      </p:nvGrpSpPr>
      <p:grpSpPr>
        <a:xfrm>
          <a:off x="0" y="0"/>
          <a:ext cx="0" cy="0"/>
          <a:chOff x="0" y="0"/>
          <a:chExt cx="0" cy="0"/>
        </a:xfrm>
      </p:grpSpPr>
      <p:sp>
        <p:nvSpPr>
          <p:cNvPr id="10" name="内容占位符 3"/>
          <p:cNvSpPr/>
          <p:nvPr>
            <p:ph idx="18" hasCustomPrompt="1"/>
          </p:nvPr>
        </p:nvSpPr>
        <p:spPr>
          <a:xfrm>
            <a:off x="527054" y="1653784"/>
            <a:ext cx="7369140" cy="4656000"/>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sp>
        <p:nvSpPr>
          <p:cNvPr id="12" name="内容占位符 3"/>
          <p:cNvSpPr/>
          <p:nvPr>
            <p:ph idx="20" hasCustomPrompt="1"/>
          </p:nvPr>
        </p:nvSpPr>
        <p:spPr>
          <a:xfrm>
            <a:off x="8065329" y="1653784"/>
            <a:ext cx="3600000" cy="4656000"/>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sp>
        <p:nvSpPr>
          <p:cNvPr id="19" name="文本占位符 10"/>
          <p:cNvSpPr/>
          <p:nvPr>
            <p:ph type="body" idx="12" hasCustomPrompt="1"/>
          </p:nvPr>
        </p:nvSpPr>
        <p:spPr>
          <a:xfrm>
            <a:off x="528000" y="836765"/>
            <a:ext cx="11329589" cy="480000"/>
          </a:xfrm>
          <a:prstGeom prst="rect">
            <a:avLst/>
          </a:prstGeom>
        </p:spPr>
        <p:txBody>
          <a:bodyPr lIns="0" tIns="0" rIns="0" bIns="0">
            <a:normAutofit/>
          </a:bodyPr>
          <a:lstStyle>
            <a:lvl1pPr marL="0" lvl="0" indent="0">
              <a:lnSpc>
                <a:spcPct val="100000"/>
              </a:lnSpc>
              <a:buNone/>
              <a:defRPr sz="2133">
                <a:solidFill>
                  <a:schemeClr val="tx1"/>
                </a:solidFill>
                <a:latin typeface="Arial"/>
                <a:ea typeface="微软雅黑"/>
              </a:defRPr>
            </a:lvl1pPr>
            <a:lvl3pPr marL="914377" lvl="2" indent="0">
              <a:buNone/>
            </a:lvl3pPr>
          </a:lstStyle>
          <a:p>
            <a:pPr lvl="0"/>
            <a:r>
              <a:rPr lang="zh-CN"/>
              <a:t>点击此处编辑副标题 </a:t>
            </a:r>
            <a:r>
              <a:rPr lang="en-US"/>
              <a:t> 16pt Regular</a:t>
            </a:r>
            <a:endParaRPr lang="zh-CN"/>
          </a:p>
        </p:txBody>
      </p:sp>
      <p:cxnSp>
        <p:nvCxnSpPr>
          <p:cNvPr id="20" name="Straight Connector 6"/>
          <p:cNvCxnSpPr/>
          <p:nvPr/>
        </p:nvCxnSpPr>
        <p:spPr>
          <a:xfrm>
            <a:off x="528000" y="1316765"/>
            <a:ext cx="576000" cy="0"/>
          </a:xfrm>
          <a:prstGeom prst="line">
            <a:avLst/>
          </a:prstGeom>
          <a:ln w="50800">
            <a:solidFill>
              <a:srgbClr val="FF6600"/>
            </a:solidFill>
            <a:prstDash val="solid"/>
            <a:miter/>
          </a:ln>
        </p:spPr>
      </p:cxnSp>
      <p:sp>
        <p:nvSpPr>
          <p:cNvPr id="21" name="标题占位符 1"/>
          <p:cNvSpPr/>
          <p:nvPr>
            <p:ph type="title" hasCustomPrompt="1"/>
          </p:nvPr>
        </p:nvSpPr>
        <p:spPr>
          <a:xfrm>
            <a:off x="528000" y="0"/>
            <a:ext cx="11329589" cy="768000"/>
          </a:xfrm>
          <a:prstGeom prst="rect">
            <a:avLst/>
          </a:prstGeom>
        </p:spPr>
        <p:txBody>
          <a:bodyPr vert="horz" lIns="0" tIns="0" rIns="0" bIns="0" anchor="b"/>
          <a:lstStyle>
            <a:lvl1pPr lvl="0">
              <a:defRPr lang="zh-CN" sz="3467"/>
            </a:lvl1pPr>
          </a:lstStyle>
          <a:p>
            <a:pPr lvl="0">
              <a:lnSpc>
                <a:spcPct val="75000"/>
              </a:lnSpc>
            </a:pPr>
            <a:r>
              <a:rPr lang="zh-CN"/>
              <a:t>点击此处编辑标题  </a:t>
            </a:r>
            <a:r>
              <a:rPr lang="en-US"/>
              <a:t>26pt Regular</a:t>
            </a:r>
            <a:endParaRPr 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D.001_空(Light)">
    <p:bg>
      <p:bgPr>
        <a:solidFill>
          <a:schemeClr val="bg1"/>
        </a:solidFill>
      </p:bgPr>
    </p:bg>
    <p:spTree>
      <p:nvGrpSpPr>
        <p:cNvPr id="1" name=""/>
        <p:cNvGrpSpPr/>
        <p:nvPr/>
      </p:nvGrpSpPr>
      <p:grpSpPr>
        <a:xfrm>
          <a:off x="0" y="0"/>
          <a:ext cx="0" cy="0"/>
          <a:chOff x="0" y="0"/>
          <a:chExt cx="0" cy="0"/>
        </a:xfrm>
      </p:grpSpPr>
      <p:cxnSp>
        <p:nvCxnSpPr>
          <p:cNvPr id="12" name="Straight Connector 6"/>
          <p:cNvCxnSpPr/>
          <p:nvPr/>
        </p:nvCxnSpPr>
        <p:spPr>
          <a:xfrm>
            <a:off x="528000" y="960000"/>
            <a:ext cx="576000" cy="0"/>
          </a:xfrm>
          <a:prstGeom prst="line">
            <a:avLst/>
          </a:prstGeom>
          <a:ln w="50800">
            <a:solidFill>
              <a:srgbClr val="FF6600"/>
            </a:solidFill>
            <a:prstDash val="solid"/>
            <a:miter/>
          </a:ln>
        </p:spPr>
      </p:cxnSp>
      <p:sp>
        <p:nvSpPr>
          <p:cNvPr id="9" name="标题占位符 1"/>
          <p:cNvSpPr/>
          <p:nvPr>
            <p:ph type="title" hasCustomPrompt="1"/>
          </p:nvPr>
        </p:nvSpPr>
        <p:spPr>
          <a:xfrm>
            <a:off x="528000" y="0"/>
            <a:ext cx="11329589" cy="768000"/>
          </a:xfrm>
          <a:prstGeom prst="rect">
            <a:avLst/>
          </a:prstGeom>
        </p:spPr>
        <p:txBody>
          <a:bodyPr vert="horz" lIns="0" tIns="0" rIns="0" bIns="0" anchor="b"/>
          <a:lstStyle>
            <a:lvl1pPr lvl="0">
              <a:defRPr lang="zh-CN" sz="3467"/>
            </a:lvl1pPr>
          </a:lstStyle>
          <a:p>
            <a:pPr lvl="0">
              <a:lnSpc>
                <a:spcPct val="75000"/>
              </a:lnSpc>
            </a:pPr>
            <a:r>
              <a:rPr lang="zh-CN"/>
              <a:t>点击此处编辑标题 </a:t>
            </a:r>
            <a:r>
              <a:rPr lang="en-US"/>
              <a:t>26pt Regular</a:t>
            </a:r>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D.002_空(Light)">
    <p:bg>
      <p:bgPr>
        <a:solidFill>
          <a:schemeClr val="bg1"/>
        </a:solidFill>
      </p:bgPr>
    </p:bg>
    <p:spTree>
      <p:nvGrpSpPr>
        <p:cNvPr id="1" name=""/>
        <p:cNvGrpSpPr/>
        <p:nvPr/>
      </p:nvGrpSpPr>
      <p:grpSpPr>
        <a:xfrm>
          <a:off x="0" y="0"/>
          <a:ext cx="0" cy="0"/>
          <a:chOff x="0" y="0"/>
          <a:chExt cx="0" cy="0"/>
        </a:xfrm>
      </p:grpSpPr>
      <p:cxnSp>
        <p:nvCxnSpPr>
          <p:cNvPr id="12" name="Straight Connector 6"/>
          <p:cNvCxnSpPr/>
          <p:nvPr/>
        </p:nvCxnSpPr>
        <p:spPr>
          <a:xfrm>
            <a:off x="528000" y="1316765"/>
            <a:ext cx="576000" cy="0"/>
          </a:xfrm>
          <a:prstGeom prst="line">
            <a:avLst/>
          </a:prstGeom>
          <a:ln w="50800">
            <a:solidFill>
              <a:srgbClr val="FF6600"/>
            </a:solidFill>
            <a:prstDash val="solid"/>
            <a:miter/>
          </a:ln>
        </p:spPr>
      </p:cxnSp>
      <p:sp>
        <p:nvSpPr>
          <p:cNvPr id="17" name="文本占位符 10"/>
          <p:cNvSpPr/>
          <p:nvPr>
            <p:ph type="body" idx="12" hasCustomPrompt="1"/>
          </p:nvPr>
        </p:nvSpPr>
        <p:spPr>
          <a:xfrm>
            <a:off x="528000" y="836765"/>
            <a:ext cx="11329589" cy="480000"/>
          </a:xfrm>
          <a:prstGeom prst="rect">
            <a:avLst/>
          </a:prstGeom>
        </p:spPr>
        <p:txBody>
          <a:bodyPr lIns="0" tIns="0" rIns="0" bIns="0">
            <a:normAutofit/>
          </a:bodyPr>
          <a:lstStyle>
            <a:lvl1pPr marL="0" lvl="0" indent="0">
              <a:lnSpc>
                <a:spcPct val="100000"/>
              </a:lnSpc>
              <a:buNone/>
              <a:defRPr sz="2133">
                <a:solidFill>
                  <a:schemeClr val="tx1"/>
                </a:solidFill>
                <a:latin typeface="Arial"/>
                <a:ea typeface="微软雅黑"/>
              </a:defRPr>
            </a:lvl1pPr>
            <a:lvl3pPr marL="914377" lvl="2" indent="0">
              <a:buNone/>
            </a:lvl3pPr>
          </a:lstStyle>
          <a:p>
            <a:pPr lvl="0"/>
            <a:r>
              <a:rPr lang="zh-CN"/>
              <a:t>点击此处编辑副标题 </a:t>
            </a:r>
            <a:r>
              <a:rPr lang="en-US"/>
              <a:t> 16pt Regular</a:t>
            </a:r>
            <a:endParaRPr lang="zh-CN"/>
          </a:p>
        </p:txBody>
      </p:sp>
      <p:sp>
        <p:nvSpPr>
          <p:cNvPr id="16" name="标题占位符 1"/>
          <p:cNvSpPr/>
          <p:nvPr>
            <p:ph type="title" hasCustomPrompt="1"/>
          </p:nvPr>
        </p:nvSpPr>
        <p:spPr>
          <a:xfrm>
            <a:off x="528000" y="0"/>
            <a:ext cx="11329589" cy="768000"/>
          </a:xfrm>
          <a:prstGeom prst="rect">
            <a:avLst/>
          </a:prstGeom>
        </p:spPr>
        <p:txBody>
          <a:bodyPr vert="horz" lIns="0" tIns="0" rIns="0" bIns="0" anchor="b"/>
          <a:lstStyle>
            <a:lvl1pPr lvl="0">
              <a:defRPr lang="zh-CN" sz="3467"/>
            </a:lvl1pPr>
          </a:lstStyle>
          <a:p>
            <a:pPr lvl="0">
              <a:lnSpc>
                <a:spcPct val="75000"/>
              </a:lnSpc>
            </a:pPr>
            <a:r>
              <a:rPr lang="zh-CN"/>
              <a:t>点击此处编辑标题  </a:t>
            </a:r>
            <a:r>
              <a:rPr lang="en-US"/>
              <a:t>26pt Regular</a:t>
            </a:r>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D.003(Light)">
    <p:bg>
      <p:bgPr>
        <a:solidFill>
          <a:schemeClr val="bg1"/>
        </a:solidFill>
      </p:bgPr>
    </p:bg>
    <p:spTree>
      <p:nvGrpSpPr>
        <p:cNvPr id="1" name=""/>
        <p:cNvGrpSpPr/>
        <p:nvPr/>
      </p:nvGrpSpPr>
      <p:grpSpPr>
        <a:xfrm>
          <a:off x="0" y="0"/>
          <a:ext cx="0" cy="0"/>
          <a:chOff x="0" y="0"/>
          <a:chExt cx="0" cy="0"/>
        </a:xfrm>
      </p:grpSpPr>
      <p:cxnSp>
        <p:nvCxnSpPr>
          <p:cNvPr id="16" name="Straight Connector 6"/>
          <p:cNvCxnSpPr/>
          <p:nvPr/>
        </p:nvCxnSpPr>
        <p:spPr>
          <a:xfrm>
            <a:off x="528000" y="960000"/>
            <a:ext cx="576000" cy="0"/>
          </a:xfrm>
          <a:prstGeom prst="line">
            <a:avLst/>
          </a:prstGeom>
          <a:ln w="50800">
            <a:solidFill>
              <a:srgbClr val="FF6600"/>
            </a:solidFill>
            <a:prstDash val="solid"/>
            <a:miter/>
          </a:ln>
        </p:spPr>
      </p:cxnSp>
      <p:sp>
        <p:nvSpPr>
          <p:cNvPr id="17" name="标题占位符 1"/>
          <p:cNvSpPr/>
          <p:nvPr>
            <p:ph type="title" hasCustomPrompt="1"/>
          </p:nvPr>
        </p:nvSpPr>
        <p:spPr>
          <a:xfrm>
            <a:off x="528000" y="0"/>
            <a:ext cx="11329589" cy="768000"/>
          </a:xfrm>
          <a:prstGeom prst="rect">
            <a:avLst/>
          </a:prstGeom>
        </p:spPr>
        <p:txBody>
          <a:bodyPr vert="horz" lIns="0" tIns="0" rIns="0" bIns="0" anchor="b"/>
          <a:lstStyle>
            <a:lvl1pPr lvl="0">
              <a:defRPr lang="zh-CN" sz="3467"/>
            </a:lvl1pPr>
          </a:lstStyle>
          <a:p>
            <a:pPr lvl="0">
              <a:lnSpc>
                <a:spcPct val="75000"/>
              </a:lnSpc>
            </a:pPr>
            <a:r>
              <a:rPr lang="zh-CN"/>
              <a:t>点击此处编辑标题 </a:t>
            </a:r>
            <a:r>
              <a:rPr lang="en-US"/>
              <a:t>26pt Regular</a:t>
            </a:r>
            <a:endParaRPr lang="zh-CN"/>
          </a:p>
        </p:txBody>
      </p:sp>
      <p:sp>
        <p:nvSpPr>
          <p:cNvPr id="7" name="内容占位符 3"/>
          <p:cNvSpPr/>
          <p:nvPr>
            <p:ph idx="17" hasCustomPrompt="1"/>
          </p:nvPr>
        </p:nvSpPr>
        <p:spPr>
          <a:xfrm>
            <a:off x="527054" y="1316765"/>
            <a:ext cx="11137897" cy="4993019"/>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spTree>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D.004(Light)">
    <p:bg>
      <p:bgPr>
        <a:solidFill>
          <a:schemeClr val="bg1"/>
        </a:solidFill>
      </p:bgPr>
    </p:bg>
    <p:spTree>
      <p:nvGrpSpPr>
        <p:cNvPr id="1" name=""/>
        <p:cNvGrpSpPr/>
        <p:nvPr/>
      </p:nvGrpSpPr>
      <p:grpSpPr>
        <a:xfrm>
          <a:off x="0" y="0"/>
          <a:ext cx="0" cy="0"/>
          <a:chOff x="0" y="0"/>
          <a:chExt cx="0" cy="0"/>
        </a:xfrm>
      </p:grpSpPr>
      <p:sp>
        <p:nvSpPr>
          <p:cNvPr id="14" name="内容占位符 3"/>
          <p:cNvSpPr/>
          <p:nvPr>
            <p:ph idx="17" hasCustomPrompt="1"/>
          </p:nvPr>
        </p:nvSpPr>
        <p:spPr>
          <a:xfrm>
            <a:off x="527054" y="1653784"/>
            <a:ext cx="11137897" cy="4656000"/>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sp>
        <p:nvSpPr>
          <p:cNvPr id="19" name="文本占位符 10"/>
          <p:cNvSpPr/>
          <p:nvPr>
            <p:ph type="body" idx="12" hasCustomPrompt="1"/>
          </p:nvPr>
        </p:nvSpPr>
        <p:spPr>
          <a:xfrm>
            <a:off x="528000" y="836765"/>
            <a:ext cx="11329589" cy="480000"/>
          </a:xfrm>
          <a:prstGeom prst="rect">
            <a:avLst/>
          </a:prstGeom>
        </p:spPr>
        <p:txBody>
          <a:bodyPr lIns="0" tIns="0" rIns="0" bIns="0">
            <a:normAutofit/>
          </a:bodyPr>
          <a:lstStyle>
            <a:lvl1pPr marL="0" lvl="0" indent="0">
              <a:lnSpc>
                <a:spcPct val="100000"/>
              </a:lnSpc>
              <a:buNone/>
              <a:defRPr sz="2133">
                <a:solidFill>
                  <a:schemeClr val="tx1"/>
                </a:solidFill>
                <a:latin typeface="Arial"/>
                <a:ea typeface="微软雅黑"/>
              </a:defRPr>
            </a:lvl1pPr>
            <a:lvl3pPr marL="914377" lvl="2" indent="0">
              <a:buNone/>
            </a:lvl3pPr>
          </a:lstStyle>
          <a:p>
            <a:pPr lvl="0"/>
            <a:r>
              <a:rPr lang="zh-CN"/>
              <a:t>点击此处编辑副标题 </a:t>
            </a:r>
            <a:r>
              <a:rPr lang="en-US"/>
              <a:t> 16pt Regular</a:t>
            </a:r>
            <a:endParaRPr lang="zh-CN"/>
          </a:p>
        </p:txBody>
      </p:sp>
      <p:cxnSp>
        <p:nvCxnSpPr>
          <p:cNvPr id="20" name="Straight Connector 6"/>
          <p:cNvCxnSpPr/>
          <p:nvPr/>
        </p:nvCxnSpPr>
        <p:spPr>
          <a:xfrm>
            <a:off x="528000" y="1316765"/>
            <a:ext cx="576000" cy="0"/>
          </a:xfrm>
          <a:prstGeom prst="line">
            <a:avLst/>
          </a:prstGeom>
          <a:ln w="50800">
            <a:solidFill>
              <a:srgbClr val="FF6600"/>
            </a:solidFill>
            <a:prstDash val="solid"/>
            <a:miter/>
          </a:ln>
        </p:spPr>
      </p:cxnSp>
      <p:sp>
        <p:nvSpPr>
          <p:cNvPr id="21" name="标题占位符 1"/>
          <p:cNvSpPr/>
          <p:nvPr>
            <p:ph type="title" hasCustomPrompt="1"/>
          </p:nvPr>
        </p:nvSpPr>
        <p:spPr>
          <a:xfrm>
            <a:off x="528000" y="0"/>
            <a:ext cx="11329589" cy="768000"/>
          </a:xfrm>
          <a:prstGeom prst="rect">
            <a:avLst/>
          </a:prstGeom>
        </p:spPr>
        <p:txBody>
          <a:bodyPr vert="horz" lIns="0" tIns="0" rIns="0" bIns="0" anchor="b"/>
          <a:lstStyle>
            <a:lvl1pPr lvl="0">
              <a:defRPr lang="zh-CN" sz="3467"/>
            </a:lvl1pPr>
          </a:lstStyle>
          <a:p>
            <a:pPr lvl="0">
              <a:lnSpc>
                <a:spcPct val="75000"/>
              </a:lnSpc>
            </a:pPr>
            <a:r>
              <a:rPr lang="zh-CN"/>
              <a:t>点击此处编辑标题  </a:t>
            </a:r>
            <a:r>
              <a:rPr lang="en-US"/>
              <a:t>26pt Regular</a:t>
            </a:r>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D.005(Light)">
    <p:bg>
      <p:bgPr>
        <a:solidFill>
          <a:schemeClr val="bg1"/>
        </a:solidFill>
      </p:bgPr>
    </p:bg>
    <p:spTree>
      <p:nvGrpSpPr>
        <p:cNvPr id="1" name=""/>
        <p:cNvGrpSpPr/>
        <p:nvPr/>
      </p:nvGrpSpPr>
      <p:grpSpPr>
        <a:xfrm>
          <a:off x="0" y="0"/>
          <a:ext cx="0" cy="0"/>
          <a:chOff x="0" y="0"/>
          <a:chExt cx="0" cy="0"/>
        </a:xfrm>
      </p:grpSpPr>
      <p:sp>
        <p:nvSpPr>
          <p:cNvPr id="4" name="内容占位符 3"/>
          <p:cNvSpPr/>
          <p:nvPr>
            <p:ph idx="17" hasCustomPrompt="1"/>
          </p:nvPr>
        </p:nvSpPr>
        <p:spPr>
          <a:xfrm>
            <a:off x="527053" y="1316765"/>
            <a:ext cx="5473700" cy="4993019"/>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sp>
        <p:nvSpPr>
          <p:cNvPr id="12" name="内容占位符 3"/>
          <p:cNvSpPr/>
          <p:nvPr>
            <p:ph idx="18" hasCustomPrompt="1"/>
          </p:nvPr>
        </p:nvSpPr>
        <p:spPr>
          <a:xfrm>
            <a:off x="6191631" y="1316765"/>
            <a:ext cx="5473700" cy="4993019"/>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cxnSp>
        <p:nvCxnSpPr>
          <p:cNvPr id="16" name="Straight Connector 6"/>
          <p:cNvCxnSpPr/>
          <p:nvPr/>
        </p:nvCxnSpPr>
        <p:spPr>
          <a:xfrm>
            <a:off x="528000" y="960000"/>
            <a:ext cx="576000" cy="0"/>
          </a:xfrm>
          <a:prstGeom prst="line">
            <a:avLst/>
          </a:prstGeom>
          <a:ln w="50800">
            <a:solidFill>
              <a:srgbClr val="FF6600"/>
            </a:solidFill>
            <a:prstDash val="solid"/>
            <a:miter/>
          </a:ln>
        </p:spPr>
      </p:cxnSp>
      <p:sp>
        <p:nvSpPr>
          <p:cNvPr id="17" name="标题占位符 1"/>
          <p:cNvSpPr/>
          <p:nvPr>
            <p:ph type="title" hasCustomPrompt="1"/>
          </p:nvPr>
        </p:nvSpPr>
        <p:spPr>
          <a:xfrm>
            <a:off x="528000" y="0"/>
            <a:ext cx="11329589" cy="768000"/>
          </a:xfrm>
          <a:prstGeom prst="rect">
            <a:avLst/>
          </a:prstGeom>
        </p:spPr>
        <p:txBody>
          <a:bodyPr vert="horz" lIns="0" tIns="0" rIns="0" bIns="0" anchor="b"/>
          <a:lstStyle>
            <a:lvl1pPr lvl="0">
              <a:defRPr lang="zh-CN" sz="3467"/>
            </a:lvl1pPr>
          </a:lstStyle>
          <a:p>
            <a:pPr lvl="0">
              <a:lnSpc>
                <a:spcPct val="75000"/>
              </a:lnSpc>
            </a:pPr>
            <a:r>
              <a:rPr lang="zh-CN"/>
              <a:t>点击此处编辑标题  </a:t>
            </a:r>
            <a:r>
              <a:rPr lang="en-US"/>
              <a:t>26pt Regular</a:t>
            </a:r>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A.篇章页">
    <p:spTree>
      <p:nvGrpSpPr>
        <p:cNvPr id="1" name=""/>
        <p:cNvGrpSpPr/>
        <p:nvPr/>
      </p:nvGrpSpPr>
      <p:grpSpPr>
        <a:xfrm>
          <a:off x="0" y="0"/>
          <a:ext cx="0" cy="0"/>
          <a:chOff x="0" y="0"/>
          <a:chExt cx="0" cy="0"/>
        </a:xfrm>
      </p:grpSpPr>
      <p:grpSp>
        <p:nvGrpSpPr>
          <p:cNvPr id="4" name="组合 3"/>
          <p:cNvGrpSpPr/>
          <p:nvPr/>
        </p:nvGrpSpPr>
        <p:grpSpPr>
          <a:xfrm>
            <a:off x="0" y="20990"/>
            <a:ext cx="12192000" cy="6858004"/>
            <a:chOff x="0" y="15742"/>
            <a:chExt cx="9144000" cy="5143503"/>
          </a:xfrm>
        </p:grpSpPr>
        <p:pic>
          <p:nvPicPr>
            <p:cNvPr id="81" name="图片 80"/>
            <p:cNvPicPr/>
            <p:nvPr/>
          </p:nvPicPr>
          <p:blipFill rotWithShape="1">
            <a:blip r:embed="rId2"/>
            <a:srcRect l="12672" t="8586" r="18874" b="-18779"/>
            <a:stretch/>
          </p:blipFill>
          <p:spPr>
            <a:xfrm>
              <a:off x="0" y="15745"/>
              <a:ext cx="9144000" cy="5143500"/>
            </a:xfrm>
            <a:prstGeom prst="rect">
              <a:avLst/>
            </a:prstGeom>
          </p:spPr>
        </p:pic>
      </p:grpSp>
      <p:sp>
        <p:nvSpPr>
          <p:cNvPr id="2" name="矩形 1"/>
          <p:cNvSpPr/>
          <p:nvPr/>
        </p:nvSpPr>
        <p:spPr>
          <a:xfrm>
            <a:off x="0" y="0"/>
            <a:ext cx="12192000" cy="6858000"/>
          </a:xfrm>
          <a:prstGeom prst="rect">
            <a:avLst/>
          </a:prstGeom>
          <a:noFill/>
          <a:ln>
            <a:noFill/>
          </a:ln>
        </p:spPr>
        <p:txBody>
          <a:bodyPr anchor="ctr"/>
          <a:lstStyle/>
          <a:p>
            <a:pPr algn="ctr"/>
            <a:endParaRPr lang="zh-CN" sz="2400">
              <a:solidFill>
                <a:schemeClr val="lt1"/>
              </a:solidFill>
            </a:endParaRPr>
          </a:p>
        </p:txBody>
      </p:sp>
      <p:sp>
        <p:nvSpPr>
          <p:cNvPr id="14" name="文本占位符 3"/>
          <p:cNvSpPr/>
          <p:nvPr>
            <p:ph type="body" idx="11" hasCustomPrompt="1"/>
          </p:nvPr>
        </p:nvSpPr>
        <p:spPr>
          <a:xfrm>
            <a:off x="525767" y="1488000"/>
            <a:ext cx="10945284" cy="480000"/>
          </a:xfrm>
          <a:prstGeom prst="rect">
            <a:avLst/>
          </a:prstGeom>
        </p:spPr>
        <p:txBody>
          <a:bodyPr vert="horz" lIns="54000" tIns="0" rIns="0" bIns="0" anchor="t" anchorCtr="0"/>
          <a:lstStyle>
            <a:lvl1pPr marL="0" lvl="0" indent="0">
              <a:buNone/>
              <a:defRPr lang="zh-CN" b="0" i="0">
                <a:solidFill>
                  <a:schemeClr val="accent5">
                    <a:lumMod val="40000"/>
                    <a:lumOff val="60000"/>
                  </a:schemeClr>
                </a:solidFill>
                <a:latin typeface="Arial"/>
              </a:defRPr>
            </a:lvl1pPr>
          </a:lstStyle>
          <a:p>
            <a:pPr marL="47999" lvl="0">
              <a:spcBef>
                <a:spcPct val="0"/>
              </a:spcBef>
            </a:pPr>
            <a:r>
              <a:rPr lang="zh-CN"/>
              <a:t>点击此处标记篇章副标题</a:t>
            </a:r>
          </a:p>
        </p:txBody>
      </p:sp>
      <p:sp>
        <p:nvSpPr>
          <p:cNvPr id="13" name="Title 2"/>
          <p:cNvSpPr/>
          <p:nvPr>
            <p:ph type="ctrTitle" hasCustomPrompt="1"/>
          </p:nvPr>
        </p:nvSpPr>
        <p:spPr>
          <a:xfrm>
            <a:off x="527051" y="548680"/>
            <a:ext cx="10944000" cy="864000"/>
          </a:xfrm>
        </p:spPr>
        <p:txBody>
          <a:bodyPr lIns="0" tIns="0" rIns="0" bIns="0" anchor="t" anchorCtr="0"/>
          <a:lstStyle>
            <a:lvl1pPr marL="47999" lvl="0">
              <a:lnSpc>
                <a:spcPct val="100000"/>
              </a:lnSpc>
              <a:defRPr lang="en-US" sz="5333" b="0" i="0" kern="1200">
                <a:solidFill>
                  <a:schemeClr val="accent5">
                    <a:lumMod val="40000"/>
                    <a:lumOff val="60000"/>
                  </a:schemeClr>
                </a:solidFill>
                <a:latin typeface="Arial"/>
                <a:ea typeface="微软雅黑"/>
              </a:defRPr>
            </a:lvl1pPr>
          </a:lstStyle>
          <a:p>
            <a:pPr marL="0" lvl="0" indent="0" algn="l" defTabSz="913742">
              <a:lnSpc>
                <a:spcPct val="100000"/>
              </a:lnSpc>
              <a:spcBef>
                <a:spcPts val="1000"/>
              </a:spcBef>
              <a:buNone/>
            </a:pPr>
            <a:r>
              <a:rPr lang="zh-CN"/>
              <a:t>点击此处编辑篇章主标题</a:t>
            </a:r>
            <a:endParaRPr lang="en-US"/>
          </a:p>
        </p:txBody>
      </p:sp>
      <p:pic>
        <p:nvPicPr>
          <p:cNvPr id="15" name="图片 14"/>
          <p:cNvPicPr/>
          <p:nvPr/>
        </p:nvPicPr>
        <p:blipFill>
          <a:blip r:embed="rId3">
            <a:alphaModFix amt="8000"/>
          </a:blip>
          <a:stretch/>
        </p:blipFill>
        <p:spPr>
          <a:xfrm>
            <a:off x="527381" y="3624487"/>
            <a:ext cx="8158624" cy="2972868"/>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D.006(Light)">
    <p:bg>
      <p:bgPr>
        <a:solidFill>
          <a:schemeClr val="bg1"/>
        </a:solidFill>
      </p:bgPr>
    </p:bg>
    <p:spTree>
      <p:nvGrpSpPr>
        <p:cNvPr id="1" name=""/>
        <p:cNvGrpSpPr/>
        <p:nvPr/>
      </p:nvGrpSpPr>
      <p:grpSpPr>
        <a:xfrm>
          <a:off x="0" y="0"/>
          <a:ext cx="0" cy="0"/>
          <a:chOff x="0" y="0"/>
          <a:chExt cx="0" cy="0"/>
        </a:xfrm>
      </p:grpSpPr>
      <p:sp>
        <p:nvSpPr>
          <p:cNvPr id="12" name="内容占位符 3"/>
          <p:cNvSpPr/>
          <p:nvPr>
            <p:ph idx="18" hasCustomPrompt="1"/>
          </p:nvPr>
        </p:nvSpPr>
        <p:spPr>
          <a:xfrm>
            <a:off x="527053" y="1653784"/>
            <a:ext cx="5473700" cy="4656000"/>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sp>
        <p:nvSpPr>
          <p:cNvPr id="13" name="内容占位符 3"/>
          <p:cNvSpPr/>
          <p:nvPr>
            <p:ph idx="19" hasCustomPrompt="1"/>
          </p:nvPr>
        </p:nvSpPr>
        <p:spPr>
          <a:xfrm>
            <a:off x="6191631" y="1653784"/>
            <a:ext cx="5473700" cy="4656000"/>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sp>
        <p:nvSpPr>
          <p:cNvPr id="19" name="文本占位符 10"/>
          <p:cNvSpPr/>
          <p:nvPr>
            <p:ph type="body" idx="12" hasCustomPrompt="1"/>
          </p:nvPr>
        </p:nvSpPr>
        <p:spPr>
          <a:xfrm>
            <a:off x="528000" y="836765"/>
            <a:ext cx="11329589" cy="480000"/>
          </a:xfrm>
          <a:prstGeom prst="rect">
            <a:avLst/>
          </a:prstGeom>
        </p:spPr>
        <p:txBody>
          <a:bodyPr lIns="0" tIns="0" rIns="0" bIns="0">
            <a:normAutofit/>
          </a:bodyPr>
          <a:lstStyle>
            <a:lvl1pPr marL="0" lvl="0" indent="0">
              <a:lnSpc>
                <a:spcPct val="100000"/>
              </a:lnSpc>
              <a:buNone/>
              <a:defRPr sz="2133">
                <a:solidFill>
                  <a:schemeClr val="tx1"/>
                </a:solidFill>
                <a:latin typeface="Arial"/>
                <a:ea typeface="微软雅黑"/>
              </a:defRPr>
            </a:lvl1pPr>
            <a:lvl3pPr marL="914377" lvl="2" indent="0">
              <a:buNone/>
            </a:lvl3pPr>
          </a:lstStyle>
          <a:p>
            <a:pPr lvl="0"/>
            <a:r>
              <a:rPr lang="zh-CN"/>
              <a:t>点击此处编辑副标题 </a:t>
            </a:r>
            <a:r>
              <a:rPr lang="en-US"/>
              <a:t> 16pt Regular</a:t>
            </a:r>
            <a:endParaRPr lang="zh-CN"/>
          </a:p>
        </p:txBody>
      </p:sp>
      <p:cxnSp>
        <p:nvCxnSpPr>
          <p:cNvPr id="20" name="Straight Connector 6"/>
          <p:cNvCxnSpPr/>
          <p:nvPr/>
        </p:nvCxnSpPr>
        <p:spPr>
          <a:xfrm>
            <a:off x="528000" y="1316765"/>
            <a:ext cx="576000" cy="0"/>
          </a:xfrm>
          <a:prstGeom prst="line">
            <a:avLst/>
          </a:prstGeom>
          <a:ln w="50800">
            <a:solidFill>
              <a:srgbClr val="FF6600"/>
            </a:solidFill>
            <a:prstDash val="solid"/>
            <a:miter/>
          </a:ln>
        </p:spPr>
      </p:cxnSp>
      <p:sp>
        <p:nvSpPr>
          <p:cNvPr id="21" name="标题占位符 1"/>
          <p:cNvSpPr/>
          <p:nvPr>
            <p:ph type="title" hasCustomPrompt="1"/>
          </p:nvPr>
        </p:nvSpPr>
        <p:spPr>
          <a:xfrm>
            <a:off x="528000" y="0"/>
            <a:ext cx="11329589" cy="768000"/>
          </a:xfrm>
          <a:prstGeom prst="rect">
            <a:avLst/>
          </a:prstGeom>
        </p:spPr>
        <p:txBody>
          <a:bodyPr vert="horz" lIns="0" tIns="0" rIns="0" bIns="0" anchor="b"/>
          <a:lstStyle>
            <a:lvl1pPr lvl="0">
              <a:defRPr lang="zh-CN" sz="3467"/>
            </a:lvl1pPr>
          </a:lstStyle>
          <a:p>
            <a:pPr lvl="0">
              <a:lnSpc>
                <a:spcPct val="75000"/>
              </a:lnSpc>
            </a:pPr>
            <a:r>
              <a:rPr lang="zh-CN"/>
              <a:t>点击此处编辑标题  </a:t>
            </a:r>
            <a:r>
              <a:rPr lang="en-US"/>
              <a:t>26pt Regular</a:t>
            </a:r>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D.007(Light)">
    <p:bg>
      <p:bgPr>
        <a:solidFill>
          <a:schemeClr val="bg1"/>
        </a:solidFill>
      </p:bgPr>
    </p:bg>
    <p:spTree>
      <p:nvGrpSpPr>
        <p:cNvPr id="1" name=""/>
        <p:cNvGrpSpPr/>
        <p:nvPr/>
      </p:nvGrpSpPr>
      <p:grpSpPr>
        <a:xfrm>
          <a:off x="0" y="0"/>
          <a:ext cx="0" cy="0"/>
          <a:chOff x="0" y="0"/>
          <a:chExt cx="0" cy="0"/>
        </a:xfrm>
      </p:grpSpPr>
      <p:sp>
        <p:nvSpPr>
          <p:cNvPr id="4" name="内容占位符 3"/>
          <p:cNvSpPr/>
          <p:nvPr>
            <p:ph idx="17" hasCustomPrompt="1"/>
          </p:nvPr>
        </p:nvSpPr>
        <p:spPr>
          <a:xfrm>
            <a:off x="527052" y="1316765"/>
            <a:ext cx="3600000" cy="4993019"/>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sp>
        <p:nvSpPr>
          <p:cNvPr id="9" name="内容占位符 3"/>
          <p:cNvSpPr/>
          <p:nvPr>
            <p:ph idx="19" hasCustomPrompt="1"/>
          </p:nvPr>
        </p:nvSpPr>
        <p:spPr>
          <a:xfrm>
            <a:off x="4296191" y="1316765"/>
            <a:ext cx="3600000" cy="4993019"/>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sp>
        <p:nvSpPr>
          <p:cNvPr id="10" name="内容占位符 3"/>
          <p:cNvSpPr/>
          <p:nvPr>
            <p:ph idx="20" hasCustomPrompt="1"/>
          </p:nvPr>
        </p:nvSpPr>
        <p:spPr>
          <a:xfrm>
            <a:off x="8065329" y="1316765"/>
            <a:ext cx="3600000" cy="4993019"/>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cxnSp>
        <p:nvCxnSpPr>
          <p:cNvPr id="16" name="Straight Connector 6"/>
          <p:cNvCxnSpPr/>
          <p:nvPr/>
        </p:nvCxnSpPr>
        <p:spPr>
          <a:xfrm>
            <a:off x="528000" y="960000"/>
            <a:ext cx="576000" cy="0"/>
          </a:xfrm>
          <a:prstGeom prst="line">
            <a:avLst/>
          </a:prstGeom>
          <a:ln w="50800">
            <a:solidFill>
              <a:srgbClr val="FF6600"/>
            </a:solidFill>
            <a:prstDash val="solid"/>
            <a:miter/>
          </a:ln>
        </p:spPr>
      </p:cxnSp>
      <p:sp>
        <p:nvSpPr>
          <p:cNvPr id="17" name="标题占位符 1"/>
          <p:cNvSpPr/>
          <p:nvPr>
            <p:ph type="title" hasCustomPrompt="1"/>
          </p:nvPr>
        </p:nvSpPr>
        <p:spPr>
          <a:xfrm>
            <a:off x="528000" y="0"/>
            <a:ext cx="11329589" cy="768000"/>
          </a:xfrm>
          <a:prstGeom prst="rect">
            <a:avLst/>
          </a:prstGeom>
        </p:spPr>
        <p:txBody>
          <a:bodyPr vert="horz" lIns="0" tIns="0" rIns="0" bIns="0" anchor="b"/>
          <a:lstStyle>
            <a:lvl1pPr lvl="0">
              <a:defRPr lang="zh-CN" sz="3467"/>
            </a:lvl1pPr>
          </a:lstStyle>
          <a:p>
            <a:pPr lvl="0">
              <a:lnSpc>
                <a:spcPct val="75000"/>
              </a:lnSpc>
            </a:pPr>
            <a:r>
              <a:rPr lang="zh-CN"/>
              <a:t>点击此处编辑标题  </a:t>
            </a:r>
            <a:r>
              <a:rPr lang="en-US"/>
              <a:t>26pt Regular</a:t>
            </a:r>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D.008(Light)">
    <p:bg>
      <p:bgPr>
        <a:solidFill>
          <a:schemeClr val="bg1"/>
        </a:solidFill>
      </p:bgPr>
    </p:bg>
    <p:spTree>
      <p:nvGrpSpPr>
        <p:cNvPr id="1" name=""/>
        <p:cNvGrpSpPr/>
        <p:nvPr/>
      </p:nvGrpSpPr>
      <p:grpSpPr>
        <a:xfrm>
          <a:off x="0" y="0"/>
          <a:ext cx="0" cy="0"/>
          <a:chOff x="0" y="0"/>
          <a:chExt cx="0" cy="0"/>
        </a:xfrm>
      </p:grpSpPr>
      <p:sp>
        <p:nvSpPr>
          <p:cNvPr id="10" name="内容占位符 3"/>
          <p:cNvSpPr/>
          <p:nvPr>
            <p:ph idx="18" hasCustomPrompt="1"/>
          </p:nvPr>
        </p:nvSpPr>
        <p:spPr>
          <a:xfrm>
            <a:off x="527052" y="1653784"/>
            <a:ext cx="3600000" cy="4656000"/>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sp>
        <p:nvSpPr>
          <p:cNvPr id="11" name="内容占位符 3"/>
          <p:cNvSpPr/>
          <p:nvPr>
            <p:ph idx="19" hasCustomPrompt="1"/>
          </p:nvPr>
        </p:nvSpPr>
        <p:spPr>
          <a:xfrm>
            <a:off x="4296191" y="1653784"/>
            <a:ext cx="3600000" cy="4656000"/>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sp>
        <p:nvSpPr>
          <p:cNvPr id="12" name="内容占位符 3"/>
          <p:cNvSpPr/>
          <p:nvPr>
            <p:ph idx="20" hasCustomPrompt="1"/>
          </p:nvPr>
        </p:nvSpPr>
        <p:spPr>
          <a:xfrm>
            <a:off x="8065329" y="1653784"/>
            <a:ext cx="3600000" cy="4656000"/>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sp>
        <p:nvSpPr>
          <p:cNvPr id="19" name="文本占位符 10"/>
          <p:cNvSpPr/>
          <p:nvPr>
            <p:ph type="body" idx="12" hasCustomPrompt="1"/>
          </p:nvPr>
        </p:nvSpPr>
        <p:spPr>
          <a:xfrm>
            <a:off x="528000" y="836765"/>
            <a:ext cx="11329589" cy="480000"/>
          </a:xfrm>
          <a:prstGeom prst="rect">
            <a:avLst/>
          </a:prstGeom>
        </p:spPr>
        <p:txBody>
          <a:bodyPr lIns="0" tIns="0" rIns="0" bIns="0">
            <a:normAutofit/>
          </a:bodyPr>
          <a:lstStyle>
            <a:lvl1pPr marL="0" lvl="0" indent="0">
              <a:lnSpc>
                <a:spcPct val="100000"/>
              </a:lnSpc>
              <a:buNone/>
              <a:defRPr sz="2133">
                <a:solidFill>
                  <a:schemeClr val="tx1"/>
                </a:solidFill>
                <a:latin typeface="Arial"/>
                <a:ea typeface="微软雅黑"/>
              </a:defRPr>
            </a:lvl1pPr>
            <a:lvl3pPr marL="914377" lvl="2" indent="0">
              <a:buNone/>
            </a:lvl3pPr>
          </a:lstStyle>
          <a:p>
            <a:pPr lvl="0"/>
            <a:r>
              <a:rPr lang="zh-CN"/>
              <a:t>点击此处编辑副标题 </a:t>
            </a:r>
            <a:r>
              <a:rPr lang="en-US"/>
              <a:t> 16pt Regular</a:t>
            </a:r>
            <a:endParaRPr lang="zh-CN"/>
          </a:p>
        </p:txBody>
      </p:sp>
      <p:cxnSp>
        <p:nvCxnSpPr>
          <p:cNvPr id="20" name="Straight Connector 6"/>
          <p:cNvCxnSpPr/>
          <p:nvPr/>
        </p:nvCxnSpPr>
        <p:spPr>
          <a:xfrm>
            <a:off x="528000" y="1316765"/>
            <a:ext cx="576000" cy="0"/>
          </a:xfrm>
          <a:prstGeom prst="line">
            <a:avLst/>
          </a:prstGeom>
          <a:ln w="50800">
            <a:solidFill>
              <a:srgbClr val="FF6600"/>
            </a:solidFill>
            <a:prstDash val="solid"/>
            <a:miter/>
          </a:ln>
        </p:spPr>
      </p:cxnSp>
      <p:sp>
        <p:nvSpPr>
          <p:cNvPr id="21" name="标题占位符 1"/>
          <p:cNvSpPr/>
          <p:nvPr>
            <p:ph type="title" hasCustomPrompt="1"/>
          </p:nvPr>
        </p:nvSpPr>
        <p:spPr>
          <a:xfrm>
            <a:off x="528000" y="0"/>
            <a:ext cx="11329589" cy="768000"/>
          </a:xfrm>
          <a:prstGeom prst="rect">
            <a:avLst/>
          </a:prstGeom>
        </p:spPr>
        <p:txBody>
          <a:bodyPr vert="horz" lIns="0" tIns="0" rIns="0" bIns="0" anchor="b"/>
          <a:lstStyle>
            <a:lvl1pPr lvl="0">
              <a:defRPr lang="zh-CN" sz="3467"/>
            </a:lvl1pPr>
          </a:lstStyle>
          <a:p>
            <a:pPr lvl="0">
              <a:lnSpc>
                <a:spcPct val="75000"/>
              </a:lnSpc>
            </a:pPr>
            <a:r>
              <a:rPr lang="zh-CN"/>
              <a:t>点击此处编辑标题  </a:t>
            </a:r>
            <a:r>
              <a:rPr lang="en-US"/>
              <a:t>26pt Regular</a:t>
            </a:r>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D.009(Light)">
    <p:bg>
      <p:bgPr>
        <a:solidFill>
          <a:schemeClr val="bg1"/>
        </a:solidFill>
      </p:bgPr>
    </p:bg>
    <p:spTree>
      <p:nvGrpSpPr>
        <p:cNvPr id="1" name=""/>
        <p:cNvGrpSpPr/>
        <p:nvPr/>
      </p:nvGrpSpPr>
      <p:grpSpPr>
        <a:xfrm>
          <a:off x="0" y="0"/>
          <a:ext cx="0" cy="0"/>
          <a:chOff x="0" y="0"/>
          <a:chExt cx="0" cy="0"/>
        </a:xfrm>
      </p:grpSpPr>
      <p:sp>
        <p:nvSpPr>
          <p:cNvPr id="4" name="内容占位符 3"/>
          <p:cNvSpPr/>
          <p:nvPr>
            <p:ph idx="17" hasCustomPrompt="1"/>
          </p:nvPr>
        </p:nvSpPr>
        <p:spPr>
          <a:xfrm>
            <a:off x="527052" y="1316765"/>
            <a:ext cx="3600000" cy="4993019"/>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sp>
        <p:nvSpPr>
          <p:cNvPr id="9" name="内容占位符 3"/>
          <p:cNvSpPr/>
          <p:nvPr>
            <p:ph idx="19" hasCustomPrompt="1"/>
          </p:nvPr>
        </p:nvSpPr>
        <p:spPr>
          <a:xfrm>
            <a:off x="4296191" y="1316765"/>
            <a:ext cx="7369140" cy="4993019"/>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cxnSp>
        <p:nvCxnSpPr>
          <p:cNvPr id="16" name="Straight Connector 6"/>
          <p:cNvCxnSpPr/>
          <p:nvPr/>
        </p:nvCxnSpPr>
        <p:spPr>
          <a:xfrm>
            <a:off x="528000" y="960000"/>
            <a:ext cx="576000" cy="0"/>
          </a:xfrm>
          <a:prstGeom prst="line">
            <a:avLst/>
          </a:prstGeom>
          <a:ln w="50800">
            <a:solidFill>
              <a:srgbClr val="FF6600"/>
            </a:solidFill>
            <a:prstDash val="solid"/>
            <a:miter/>
          </a:ln>
        </p:spPr>
      </p:cxnSp>
      <p:sp>
        <p:nvSpPr>
          <p:cNvPr id="17" name="标题占位符 1"/>
          <p:cNvSpPr/>
          <p:nvPr>
            <p:ph type="title" hasCustomPrompt="1"/>
          </p:nvPr>
        </p:nvSpPr>
        <p:spPr>
          <a:xfrm>
            <a:off x="528000" y="0"/>
            <a:ext cx="11329589" cy="768000"/>
          </a:xfrm>
          <a:prstGeom prst="rect">
            <a:avLst/>
          </a:prstGeom>
        </p:spPr>
        <p:txBody>
          <a:bodyPr vert="horz" lIns="0" tIns="0" rIns="0" bIns="0" anchor="b"/>
          <a:lstStyle>
            <a:lvl1pPr lvl="0">
              <a:defRPr lang="zh-CN" sz="3467"/>
            </a:lvl1pPr>
          </a:lstStyle>
          <a:p>
            <a:pPr lvl="0">
              <a:lnSpc>
                <a:spcPct val="75000"/>
              </a:lnSpc>
            </a:pPr>
            <a:r>
              <a:rPr lang="zh-CN"/>
              <a:t>点击此处编辑标题  </a:t>
            </a:r>
            <a:r>
              <a:rPr lang="en-US"/>
              <a:t>26pt Regular</a:t>
            </a:r>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D.010Light)">
    <p:bg>
      <p:bgPr>
        <a:solidFill>
          <a:schemeClr val="bg1"/>
        </a:solidFill>
      </p:bgPr>
    </p:bg>
    <p:spTree>
      <p:nvGrpSpPr>
        <p:cNvPr id="1" name=""/>
        <p:cNvGrpSpPr/>
        <p:nvPr/>
      </p:nvGrpSpPr>
      <p:grpSpPr>
        <a:xfrm>
          <a:off x="0" y="0"/>
          <a:ext cx="0" cy="0"/>
          <a:chOff x="0" y="0"/>
          <a:chExt cx="0" cy="0"/>
        </a:xfrm>
      </p:grpSpPr>
      <p:sp>
        <p:nvSpPr>
          <p:cNvPr id="10" name="内容占位符 3"/>
          <p:cNvSpPr/>
          <p:nvPr>
            <p:ph idx="18" hasCustomPrompt="1"/>
          </p:nvPr>
        </p:nvSpPr>
        <p:spPr>
          <a:xfrm>
            <a:off x="527052" y="1653784"/>
            <a:ext cx="3600000" cy="4656000"/>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sp>
        <p:nvSpPr>
          <p:cNvPr id="11" name="内容占位符 3"/>
          <p:cNvSpPr/>
          <p:nvPr>
            <p:ph idx="19" hasCustomPrompt="1"/>
          </p:nvPr>
        </p:nvSpPr>
        <p:spPr>
          <a:xfrm>
            <a:off x="4296191" y="1653784"/>
            <a:ext cx="7369140" cy="4656000"/>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sp>
        <p:nvSpPr>
          <p:cNvPr id="19" name="文本占位符 10"/>
          <p:cNvSpPr/>
          <p:nvPr>
            <p:ph type="body" idx="12" hasCustomPrompt="1"/>
          </p:nvPr>
        </p:nvSpPr>
        <p:spPr>
          <a:xfrm>
            <a:off x="528000" y="836765"/>
            <a:ext cx="11329589" cy="480000"/>
          </a:xfrm>
          <a:prstGeom prst="rect">
            <a:avLst/>
          </a:prstGeom>
        </p:spPr>
        <p:txBody>
          <a:bodyPr lIns="0" tIns="0" rIns="0" bIns="0">
            <a:normAutofit/>
          </a:bodyPr>
          <a:lstStyle>
            <a:lvl1pPr marL="0" lvl="0" indent="0">
              <a:lnSpc>
                <a:spcPct val="100000"/>
              </a:lnSpc>
              <a:buNone/>
              <a:defRPr sz="2133">
                <a:solidFill>
                  <a:schemeClr val="tx1"/>
                </a:solidFill>
                <a:latin typeface="Arial"/>
                <a:ea typeface="微软雅黑"/>
              </a:defRPr>
            </a:lvl1pPr>
            <a:lvl3pPr marL="914377" lvl="2" indent="0">
              <a:buNone/>
            </a:lvl3pPr>
          </a:lstStyle>
          <a:p>
            <a:pPr lvl="0"/>
            <a:r>
              <a:rPr lang="zh-CN"/>
              <a:t>点击此处编辑副标题 </a:t>
            </a:r>
            <a:r>
              <a:rPr lang="en-US"/>
              <a:t> 16pt Regular</a:t>
            </a:r>
            <a:endParaRPr lang="zh-CN"/>
          </a:p>
        </p:txBody>
      </p:sp>
      <p:cxnSp>
        <p:nvCxnSpPr>
          <p:cNvPr id="20" name="Straight Connector 6"/>
          <p:cNvCxnSpPr/>
          <p:nvPr/>
        </p:nvCxnSpPr>
        <p:spPr>
          <a:xfrm>
            <a:off x="528000" y="1316765"/>
            <a:ext cx="576000" cy="0"/>
          </a:xfrm>
          <a:prstGeom prst="line">
            <a:avLst/>
          </a:prstGeom>
          <a:ln w="50800">
            <a:solidFill>
              <a:srgbClr val="FF6600"/>
            </a:solidFill>
            <a:prstDash val="solid"/>
            <a:miter/>
          </a:ln>
        </p:spPr>
      </p:cxnSp>
      <p:sp>
        <p:nvSpPr>
          <p:cNvPr id="21" name="标题占位符 1"/>
          <p:cNvSpPr/>
          <p:nvPr>
            <p:ph type="title" hasCustomPrompt="1"/>
          </p:nvPr>
        </p:nvSpPr>
        <p:spPr>
          <a:xfrm>
            <a:off x="528000" y="0"/>
            <a:ext cx="11329589" cy="768000"/>
          </a:xfrm>
          <a:prstGeom prst="rect">
            <a:avLst/>
          </a:prstGeom>
        </p:spPr>
        <p:txBody>
          <a:bodyPr vert="horz" lIns="0" tIns="0" rIns="0" bIns="0" anchor="b"/>
          <a:lstStyle>
            <a:lvl1pPr lvl="0">
              <a:defRPr lang="zh-CN" sz="3467"/>
            </a:lvl1pPr>
          </a:lstStyle>
          <a:p>
            <a:pPr lvl="0">
              <a:lnSpc>
                <a:spcPct val="75000"/>
              </a:lnSpc>
            </a:pPr>
            <a:r>
              <a:rPr lang="zh-CN"/>
              <a:t>点击此处编辑标题  </a:t>
            </a:r>
            <a:r>
              <a:rPr lang="en-US"/>
              <a:t>26pt Regular</a:t>
            </a:r>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D.011(Light)">
    <p:bg>
      <p:bgPr>
        <a:solidFill>
          <a:schemeClr val="bg1"/>
        </a:solidFill>
      </p:bgPr>
    </p:bg>
    <p:spTree>
      <p:nvGrpSpPr>
        <p:cNvPr id="1" name=""/>
        <p:cNvGrpSpPr/>
        <p:nvPr/>
      </p:nvGrpSpPr>
      <p:grpSpPr>
        <a:xfrm>
          <a:off x="0" y="0"/>
          <a:ext cx="0" cy="0"/>
          <a:chOff x="0" y="0"/>
          <a:chExt cx="0" cy="0"/>
        </a:xfrm>
      </p:grpSpPr>
      <p:sp>
        <p:nvSpPr>
          <p:cNvPr id="4" name="内容占位符 3"/>
          <p:cNvSpPr/>
          <p:nvPr>
            <p:ph idx="17" hasCustomPrompt="1"/>
          </p:nvPr>
        </p:nvSpPr>
        <p:spPr>
          <a:xfrm>
            <a:off x="527054" y="1316765"/>
            <a:ext cx="7369140" cy="4993019"/>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sp>
        <p:nvSpPr>
          <p:cNvPr id="10" name="内容占位符 3"/>
          <p:cNvSpPr/>
          <p:nvPr>
            <p:ph idx="20" hasCustomPrompt="1"/>
          </p:nvPr>
        </p:nvSpPr>
        <p:spPr>
          <a:xfrm>
            <a:off x="8065329" y="1316765"/>
            <a:ext cx="3600000" cy="4993019"/>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cxnSp>
        <p:nvCxnSpPr>
          <p:cNvPr id="16" name="Straight Connector 6"/>
          <p:cNvCxnSpPr/>
          <p:nvPr/>
        </p:nvCxnSpPr>
        <p:spPr>
          <a:xfrm>
            <a:off x="528000" y="960000"/>
            <a:ext cx="576000" cy="0"/>
          </a:xfrm>
          <a:prstGeom prst="line">
            <a:avLst/>
          </a:prstGeom>
          <a:ln w="50800">
            <a:solidFill>
              <a:srgbClr val="FF6600"/>
            </a:solidFill>
            <a:prstDash val="solid"/>
            <a:miter/>
          </a:ln>
        </p:spPr>
      </p:cxnSp>
      <p:sp>
        <p:nvSpPr>
          <p:cNvPr id="17" name="标题占位符 1"/>
          <p:cNvSpPr/>
          <p:nvPr>
            <p:ph type="title" hasCustomPrompt="1"/>
          </p:nvPr>
        </p:nvSpPr>
        <p:spPr>
          <a:xfrm>
            <a:off x="528000" y="0"/>
            <a:ext cx="11329589" cy="768000"/>
          </a:xfrm>
          <a:prstGeom prst="rect">
            <a:avLst/>
          </a:prstGeom>
        </p:spPr>
        <p:txBody>
          <a:bodyPr vert="horz" lIns="0" tIns="0" rIns="0" bIns="0" anchor="b"/>
          <a:lstStyle>
            <a:lvl1pPr lvl="0">
              <a:defRPr lang="zh-CN" sz="3467"/>
            </a:lvl1pPr>
          </a:lstStyle>
          <a:p>
            <a:pPr lvl="0">
              <a:lnSpc>
                <a:spcPct val="75000"/>
              </a:lnSpc>
            </a:pPr>
            <a:r>
              <a:rPr lang="zh-CN"/>
              <a:t>点击此处编辑标题  </a:t>
            </a:r>
            <a:r>
              <a:rPr lang="en-US"/>
              <a:t>26pt Regular</a:t>
            </a:r>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D.012(Light)">
    <p:bg>
      <p:bgPr>
        <a:solidFill>
          <a:schemeClr val="bg1"/>
        </a:solidFill>
      </p:bgPr>
    </p:bg>
    <p:spTree>
      <p:nvGrpSpPr>
        <p:cNvPr id="1" name=""/>
        <p:cNvGrpSpPr/>
        <p:nvPr/>
      </p:nvGrpSpPr>
      <p:grpSpPr>
        <a:xfrm>
          <a:off x="0" y="0"/>
          <a:ext cx="0" cy="0"/>
          <a:chOff x="0" y="0"/>
          <a:chExt cx="0" cy="0"/>
        </a:xfrm>
      </p:grpSpPr>
      <p:sp>
        <p:nvSpPr>
          <p:cNvPr id="10" name="内容占位符 3"/>
          <p:cNvSpPr/>
          <p:nvPr>
            <p:ph idx="18" hasCustomPrompt="1"/>
          </p:nvPr>
        </p:nvSpPr>
        <p:spPr>
          <a:xfrm>
            <a:off x="527054" y="1653784"/>
            <a:ext cx="7369140" cy="4656000"/>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sp>
        <p:nvSpPr>
          <p:cNvPr id="12" name="内容占位符 3"/>
          <p:cNvSpPr/>
          <p:nvPr>
            <p:ph idx="20" hasCustomPrompt="1"/>
          </p:nvPr>
        </p:nvSpPr>
        <p:spPr>
          <a:xfrm>
            <a:off x="8065329" y="1653784"/>
            <a:ext cx="3600000" cy="4656000"/>
          </a:xfrm>
        </p:spPr>
        <p:txBody>
          <a:bodyPr/>
          <a:lstStyle>
            <a:lvl1pPr lvl="0">
              <a:lnSpc>
                <a:spcPct val="125000"/>
              </a:lnSpc>
              <a:spcAft>
                <a:spcPts val="533"/>
              </a:spcAft>
            </a:lvl1pPr>
            <a:lvl2pPr lvl="1">
              <a:lnSpc>
                <a:spcPct val="125000"/>
              </a:lnSpc>
              <a:spcAft>
                <a:spcPts val="533"/>
              </a:spcAft>
            </a:lvl2pPr>
            <a:lvl3pPr lvl="2">
              <a:lnSpc>
                <a:spcPct val="125000"/>
              </a:lnSpc>
              <a:spcAft>
                <a:spcPts val="533"/>
              </a:spcAft>
            </a:lvl3pPr>
            <a:lvl4pPr lvl="3">
              <a:lnSpc>
                <a:spcPct val="125000"/>
              </a:lnSpc>
              <a:spcAft>
                <a:spcPts val="533"/>
              </a:spcAft>
            </a:lvl4pPr>
            <a:lvl5pPr lvl="4">
              <a:lnSpc>
                <a:spcPct val="125000"/>
              </a:lnSpc>
              <a:spcAft>
                <a:spcPts val="533"/>
              </a:spcAft>
              <a:defRPr sz="1333"/>
            </a:lvl5pPr>
          </a:lstStyle>
          <a:p>
            <a:pPr lvl="0"/>
            <a:r>
              <a:rPr lang="zh-CN"/>
              <a:t>输入第一级文本内容 </a:t>
            </a:r>
            <a:r>
              <a:rPr lang="en-US"/>
              <a:t>16pt Regular</a:t>
            </a:r>
          </a:p>
          <a:p>
            <a:pPr lvl="1"/>
            <a:r>
              <a:rPr lang="zh-CN"/>
              <a:t>二级  </a:t>
            </a:r>
            <a:r>
              <a:rPr lang="en-US"/>
              <a:t>14pt Regular</a:t>
            </a:r>
          </a:p>
          <a:p>
            <a:pPr lvl="2"/>
            <a:r>
              <a:rPr lang="zh-CN"/>
              <a:t>三级  </a:t>
            </a:r>
            <a:r>
              <a:rPr lang="en-US"/>
              <a:t>12pt Regular</a:t>
            </a:r>
          </a:p>
          <a:p>
            <a:pPr lvl="3"/>
            <a:r>
              <a:rPr lang="zh-CN"/>
              <a:t>四级  </a:t>
            </a:r>
            <a:r>
              <a:rPr lang="en-US"/>
              <a:t>11pt Regular</a:t>
            </a:r>
          </a:p>
          <a:p>
            <a:pPr lvl="4"/>
            <a:r>
              <a:rPr lang="zh-CN"/>
              <a:t>五级 </a:t>
            </a:r>
            <a:r>
              <a:rPr lang="en-US"/>
              <a:t>10pt Regular</a:t>
            </a:r>
          </a:p>
        </p:txBody>
      </p:sp>
      <p:sp>
        <p:nvSpPr>
          <p:cNvPr id="19" name="文本占位符 10"/>
          <p:cNvSpPr/>
          <p:nvPr>
            <p:ph type="body" idx="12" hasCustomPrompt="1"/>
          </p:nvPr>
        </p:nvSpPr>
        <p:spPr>
          <a:xfrm>
            <a:off x="528000" y="836765"/>
            <a:ext cx="11329589" cy="480000"/>
          </a:xfrm>
          <a:prstGeom prst="rect">
            <a:avLst/>
          </a:prstGeom>
        </p:spPr>
        <p:txBody>
          <a:bodyPr lIns="0" tIns="0" rIns="0" bIns="0">
            <a:normAutofit/>
          </a:bodyPr>
          <a:lstStyle>
            <a:lvl1pPr marL="0" lvl="0" indent="0">
              <a:lnSpc>
                <a:spcPct val="100000"/>
              </a:lnSpc>
              <a:buNone/>
              <a:defRPr sz="2133">
                <a:solidFill>
                  <a:schemeClr val="tx1"/>
                </a:solidFill>
                <a:latin typeface="Arial"/>
                <a:ea typeface="微软雅黑"/>
              </a:defRPr>
            </a:lvl1pPr>
            <a:lvl3pPr marL="914377" lvl="2" indent="0">
              <a:buNone/>
            </a:lvl3pPr>
          </a:lstStyle>
          <a:p>
            <a:pPr lvl="0"/>
            <a:r>
              <a:rPr lang="zh-CN"/>
              <a:t>点击此处编辑副标题 </a:t>
            </a:r>
            <a:r>
              <a:rPr lang="en-US"/>
              <a:t> 16pt Regular</a:t>
            </a:r>
            <a:endParaRPr lang="zh-CN"/>
          </a:p>
        </p:txBody>
      </p:sp>
      <p:cxnSp>
        <p:nvCxnSpPr>
          <p:cNvPr id="20" name="Straight Connector 6"/>
          <p:cNvCxnSpPr/>
          <p:nvPr/>
        </p:nvCxnSpPr>
        <p:spPr>
          <a:xfrm>
            <a:off x="528000" y="1316765"/>
            <a:ext cx="576000" cy="0"/>
          </a:xfrm>
          <a:prstGeom prst="line">
            <a:avLst/>
          </a:prstGeom>
          <a:ln w="50800">
            <a:solidFill>
              <a:srgbClr val="FF6600"/>
            </a:solidFill>
            <a:prstDash val="solid"/>
            <a:miter/>
          </a:ln>
        </p:spPr>
      </p:cxnSp>
      <p:sp>
        <p:nvSpPr>
          <p:cNvPr id="21" name="标题占位符 1"/>
          <p:cNvSpPr/>
          <p:nvPr>
            <p:ph type="title" hasCustomPrompt="1"/>
          </p:nvPr>
        </p:nvSpPr>
        <p:spPr>
          <a:xfrm>
            <a:off x="528000" y="0"/>
            <a:ext cx="11329589" cy="768000"/>
          </a:xfrm>
          <a:prstGeom prst="rect">
            <a:avLst/>
          </a:prstGeom>
        </p:spPr>
        <p:txBody>
          <a:bodyPr vert="horz" lIns="0" tIns="0" rIns="0" bIns="0" anchor="b"/>
          <a:lstStyle>
            <a:lvl1pPr lvl="0">
              <a:defRPr lang="zh-CN" sz="3467"/>
            </a:lvl1pPr>
          </a:lstStyle>
          <a:p>
            <a:pPr lvl="0">
              <a:lnSpc>
                <a:spcPct val="75000"/>
              </a:lnSpc>
            </a:pPr>
            <a:r>
              <a:rPr lang="zh-CN"/>
              <a:t>点击此处编辑标题  </a:t>
            </a:r>
            <a:r>
              <a:rPr lang="en-US"/>
              <a:t>26pt Regular</a:t>
            </a:r>
            <a:endParaRPr lang="zh-CN"/>
          </a:p>
        </p:txBody>
      </p:sp>
    </p:spTree>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2_C.上下排版_空_001">
    <p:bg>
      <p:bgPr>
        <a:solidFill>
          <a:schemeClr val="accent4">
            <a:lumMod val="50000"/>
          </a:schemeClr>
        </a:solidFill>
      </p:bgPr>
    </p:bg>
    <p:spTree>
      <p:nvGrpSpPr>
        <p:cNvPr id="1" name=""/>
        <p:cNvGrpSpPr/>
        <p:nvPr/>
      </p:nvGrpSpPr>
      <p:grpSpPr>
        <a:xfrm>
          <a:off x="0" y="0"/>
          <a:ext cx="0" cy="0"/>
          <a:chOff x="0" y="0"/>
          <a:chExt cx="0" cy="0"/>
        </a:xfrm>
      </p:grpSpPr>
      <p:sp>
        <p:nvSpPr>
          <p:cNvPr id="3" name="文本框 2"/>
          <p:cNvSpPr txBox="1"/>
          <p:nvPr/>
        </p:nvSpPr>
        <p:spPr>
          <a:xfrm>
            <a:off x="239350" y="5349216"/>
            <a:ext cx="11713301" cy="1033424"/>
          </a:xfrm>
          <a:prstGeom prst="rect">
            <a:avLst/>
          </a:prstGeom>
          <a:noFill/>
        </p:spPr>
        <p:txBody>
          <a:bodyPr wrap="square">
            <a:spAutoFit/>
          </a:bodyPr>
          <a:lstStyle/>
          <a:p>
            <a:pPr algn="l">
              <a:lnSpc>
                <a:spcPct val="150000"/>
              </a:lnSpc>
            </a:pPr>
            <a:r>
              <a:rPr lang="zh-CN" sz="2667" b="0"/>
              <a:t>此页为该 </a:t>
            </a:r>
            <a:r>
              <a:rPr lang="en-US" sz="2667" b="0"/>
              <a:t>PowerPoint </a:t>
            </a:r>
            <a:r>
              <a:rPr lang="zh-CN" sz="2667" b="0"/>
              <a:t>模板原始母板分界标识</a:t>
            </a:r>
            <a:endParaRPr lang="en-US" sz="2667" b="0"/>
          </a:p>
          <a:p>
            <a:pPr algn="l">
              <a:lnSpc>
                <a:spcPct val="150000"/>
              </a:lnSpc>
            </a:pPr>
            <a:r>
              <a:rPr lang="zh-CN" sz="1600"/>
              <a:t>如果您在母版视图此页后发现其他母版，均为非本规范内版式。</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Title 1"/>
          <p:cNvSpPr/>
          <p:nvPr>
            <p:ph type="title"/>
          </p:nvPr>
        </p:nvSpPr>
        <p:spPr/>
        <p:txBody>
          <a:bodyPr/>
          <a:lstStyle/>
          <a:p>
            <a:r>
              <a:rPr lang="zh-CN"/>
              <a:t>单击此处编辑母版标题样式</a:t>
            </a:r>
            <a:endParaRPr lang="en-US"/>
          </a:p>
        </p:txBody>
      </p:sp>
      <p:sp>
        <p:nvSpPr>
          <p:cNvPr id="3" name="Content Placeholder 2"/>
          <p:cNvSpPr/>
          <p:nvPr>
            <p:ph idx="1"/>
          </p:nvPr>
        </p:nvSpPr>
        <p:spPr/>
        <p:txBody>
          <a:bodyPr anchor="ctr"/>
          <a:lstStyle/>
          <a:p>
            <a:pPr lvl="0"/>
            <a:r>
              <a:rPr lang="zh-CN"/>
              <a:t>编辑母版文本样式
第二级
第三级
第四级
第五级</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Title 1"/>
          <p:cNvSpPr/>
          <p:nvPr>
            <p:ph type="title"/>
          </p:nvPr>
        </p:nvSpPr>
        <p:spPr/>
        <p:txBody>
          <a:bodyPr/>
          <a:lstStyle/>
          <a:p>
            <a:r>
              <a:rPr lang="zh-CN"/>
              <a:t>单击此处编辑母版标题样式</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A.封底">
    <p:spTree>
      <p:nvGrpSpPr>
        <p:cNvPr id="1" name=""/>
        <p:cNvGrpSpPr/>
        <p:nvPr/>
      </p:nvGrpSpPr>
      <p:grpSpPr>
        <a:xfrm>
          <a:off x="0" y="0"/>
          <a:ext cx="0" cy="0"/>
          <a:chOff x="0" y="0"/>
          <a:chExt cx="0" cy="0"/>
        </a:xfrm>
      </p:grpSpPr>
      <p:sp>
        <p:nvSpPr>
          <p:cNvPr id="9" name="标题 8"/>
          <p:cNvSpPr/>
          <p:nvPr>
            <p:ph type="title" hasCustomPrompt="1"/>
          </p:nvPr>
        </p:nvSpPr>
        <p:spPr>
          <a:xfrm>
            <a:off x="335360" y="4272000"/>
            <a:ext cx="11520000" cy="960000"/>
          </a:xfrm>
        </p:spPr>
        <p:txBody>
          <a:bodyPr lIns="91440" tIns="0" rIns="0" bIns="0" anchor="b">
            <a:normAutofit fontScale="92500"/>
          </a:bodyPr>
          <a:lstStyle>
            <a:lvl1pPr lvl="0">
              <a:defRPr lang="en-US" sz="6400">
                <a:latin typeface="Arial"/>
                <a:ea typeface="微软雅黑"/>
              </a:defRPr>
            </a:lvl1pPr>
          </a:lstStyle>
          <a:p>
            <a:pPr marL="0" lvl="0"/>
            <a:r>
              <a:rPr lang="en-US"/>
              <a:t>Thank you.</a:t>
            </a:r>
          </a:p>
        </p:txBody>
      </p:sp>
      <p:cxnSp>
        <p:nvCxnSpPr>
          <p:cNvPr id="20" name="Straight Connector 6"/>
          <p:cNvCxnSpPr/>
          <p:nvPr/>
        </p:nvCxnSpPr>
        <p:spPr>
          <a:xfrm>
            <a:off x="480000" y="5349085"/>
            <a:ext cx="720000" cy="0"/>
          </a:xfrm>
          <a:prstGeom prst="line">
            <a:avLst/>
          </a:prstGeom>
          <a:ln w="50800">
            <a:solidFill>
              <a:srgbClr val="FF6600"/>
            </a:solidFill>
            <a:prstDash val="solid"/>
            <a:miter/>
          </a:ln>
        </p:spPr>
      </p:cxnSp>
      <p:sp>
        <p:nvSpPr>
          <p:cNvPr id="2" name="文本框 1"/>
          <p:cNvSpPr txBox="1"/>
          <p:nvPr/>
        </p:nvSpPr>
        <p:spPr>
          <a:xfrm>
            <a:off x="335360" y="5685084"/>
            <a:ext cx="11520000" cy="384000"/>
          </a:xfrm>
          <a:prstGeom prst="rect">
            <a:avLst/>
          </a:prstGeom>
        </p:spPr>
        <p:txBody>
          <a:bodyPr vert="horz" lIns="144000" tIns="0" rIns="0" bIns="0" anchor="t">
            <a:normAutofit/>
          </a:bodyPr>
          <a:lstStyle>
            <a:lvl1pPr lvl="0" indent="0" defTabSz="685324">
              <a:lnSpc>
                <a:spcPct val="100000"/>
              </a:lnSpc>
              <a:spcBef>
                <a:spcPts val="750"/>
              </a:spcBef>
              <a:buFont typeface="Wingdings" charset="2"/>
              <a:buNone/>
              <a:defRPr lang="zh-CN" sz="1400">
                <a:solidFill>
                  <a:schemeClr val="tx2"/>
                </a:solidFill>
              </a:defRPr>
            </a:lvl1pPr>
            <a:lvl2pPr marL="180000" lvl="1" indent="0" defTabSz="685324">
              <a:lnSpc>
                <a:spcPct val="100000"/>
              </a:lnSpc>
              <a:spcBef>
                <a:spcPts val="375"/>
              </a:spcBef>
              <a:buFont typeface="Wingdings" charset="2"/>
              <a:buNone/>
              <a:defRPr lang="zh-CN">
                <a:solidFill>
                  <a:schemeClr val="tx2"/>
                </a:solidFill>
                <a:latin typeface="微软雅黑"/>
              </a:defRPr>
            </a:lvl2pPr>
            <a:lvl3pPr marL="360000" lvl="2" indent="0" defTabSz="685324">
              <a:lnSpc>
                <a:spcPct val="100000"/>
              </a:lnSpc>
              <a:spcBef>
                <a:spcPts val="375"/>
              </a:spcBef>
              <a:buFont typeface="Wingdings" charset="2"/>
              <a:buNone/>
              <a:defRPr lang="zh-CN" sz="1600">
                <a:solidFill>
                  <a:schemeClr val="tx2"/>
                </a:solidFill>
                <a:latin typeface="微软雅黑"/>
              </a:defRPr>
            </a:lvl3pPr>
            <a:lvl4pPr marL="561600" lvl="3" indent="0" defTabSz="685324">
              <a:lnSpc>
                <a:spcPct val="100000"/>
              </a:lnSpc>
              <a:spcBef>
                <a:spcPts val="375"/>
              </a:spcBef>
              <a:buFont typeface="Wingdings" charset="2"/>
              <a:buNone/>
              <a:defRPr lang="zh-CN" sz="1400">
                <a:solidFill>
                  <a:schemeClr val="tx2"/>
                </a:solidFill>
                <a:latin typeface="微软雅黑"/>
              </a:defRPr>
            </a:lvl4pPr>
            <a:lvl5pPr marL="720000" lvl="4" indent="0" defTabSz="685324">
              <a:lnSpc>
                <a:spcPct val="100000"/>
              </a:lnSpc>
              <a:spcBef>
                <a:spcPts val="375"/>
              </a:spcBef>
              <a:spcAft>
                <a:spcPts val="0"/>
              </a:spcAft>
              <a:buFont typeface="Wingdings" charset="2"/>
              <a:buNone/>
              <a:defRPr lang="en-US" sz="1200">
                <a:solidFill>
                  <a:schemeClr val="tx2"/>
                </a:solidFill>
                <a:latin typeface="微软雅黑"/>
              </a:defRPr>
            </a:lvl5pPr>
            <a:lvl6pPr marL="856800" lvl="5" indent="0" defTabSz="685324">
              <a:lnSpc>
                <a:spcPct val="90000"/>
              </a:lnSpc>
              <a:spcBef>
                <a:spcPts val="375"/>
              </a:spcBef>
              <a:buFont typeface="Wingdings" charset="2"/>
              <a:buNone/>
              <a:defRPr sz="1100"/>
            </a:lvl6pPr>
            <a:lvl7pPr marL="972000" lvl="6" indent="0" defTabSz="685324">
              <a:lnSpc>
                <a:spcPct val="90000"/>
              </a:lnSpc>
              <a:spcBef>
                <a:spcPts val="375"/>
              </a:spcBef>
              <a:buFont typeface="Wingdings" charset="2"/>
              <a:buNone/>
              <a:defRPr sz="1000"/>
            </a:lvl7pPr>
            <a:lvl8pPr marL="2571750" lvl="7" indent="-171450" defTabSz="685324">
              <a:lnSpc>
                <a:spcPct val="90000"/>
              </a:lnSpc>
              <a:spcBef>
                <a:spcPts val="375"/>
              </a:spcBef>
              <a:buFont typeface="Arial" charset="0"/>
              <a:buChar char="•"/>
              <a:defRPr sz="1350"/>
            </a:lvl8pPr>
            <a:lvl9pPr marL="2914650" lvl="8" indent="-171450" defTabSz="685324">
              <a:lnSpc>
                <a:spcPct val="90000"/>
              </a:lnSpc>
              <a:spcBef>
                <a:spcPts val="375"/>
              </a:spcBef>
              <a:buFont typeface="Arial" charset="0"/>
              <a:buChar char="•"/>
              <a:defRPr sz="1350"/>
            </a:lvl9pPr>
          </a:lstStyle>
          <a:p>
            <a:pPr lvl="0"/>
            <a:r>
              <a:rPr lang="zh-CN" sz="1867">
                <a:solidFill>
                  <a:schemeClr val="tx1"/>
                </a:solidFill>
              </a:rPr>
              <a:t>亚信科技依托产品、服务、运营、集成能力助力企业数字化，持续创造新价值。</a:t>
            </a:r>
          </a:p>
        </p:txBody>
      </p:sp>
      <p:pic>
        <p:nvPicPr>
          <p:cNvPr id="12" name="LogoWhite"/>
          <p:cNvPicPr/>
          <p:nvPr/>
        </p:nvPicPr>
        <p:blipFill>
          <a:blip r:embed="rId2"/>
          <a:stretch/>
        </p:blipFill>
        <p:spPr>
          <a:xfrm>
            <a:off x="9643811" y="384000"/>
            <a:ext cx="2212831" cy="480000"/>
          </a:xfrm>
          <a:prstGeom prst="rect">
            <a:avLst/>
          </a:prstGeom>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1_A.封面_双标题">
    <p:spTree>
      <p:nvGrpSpPr>
        <p:cNvPr id="1" name=""/>
        <p:cNvGrpSpPr/>
        <p:nvPr/>
      </p:nvGrpSpPr>
      <p:grpSpPr>
        <a:xfrm>
          <a:off x="0" y="0"/>
          <a:ext cx="0" cy="0"/>
          <a:chOff x="0" y="0"/>
          <a:chExt cx="0" cy="0"/>
        </a:xfrm>
      </p:grpSpPr>
      <p:sp>
        <p:nvSpPr>
          <p:cNvPr id="3" name="图片占位符 2"/>
          <p:cNvSpPr/>
          <p:nvPr>
            <p:ph type="pic" idx="15" hasCustomPrompt="1"/>
          </p:nvPr>
        </p:nvSpPr>
        <p:spPr>
          <a:xfrm>
            <a:off x="0" y="0"/>
            <a:ext cx="12192000" cy="6858000"/>
          </a:xfrm>
        </p:spPr>
        <p:txBody>
          <a:bodyPr lIns="91440" tIns="2232000" rIns="91440" bIns="45720" anchor="t">
            <a:normAutofit/>
          </a:bodyPr>
          <a:lstStyle>
            <a:lvl1pPr lvl="0" algn="ctr">
              <a:defRPr sz="1867">
                <a:solidFill>
                  <a:schemeClr val="bg2">
                    <a:alpha val="20000"/>
                  </a:schemeClr>
                </a:solidFill>
              </a:defRPr>
            </a:lvl1pPr>
          </a:lstStyle>
          <a:p>
            <a:r>
              <a:rPr lang="zh-CN"/>
              <a:t>点此小图标置入背景图</a:t>
            </a:r>
          </a:p>
        </p:txBody>
      </p:sp>
      <p:sp>
        <p:nvSpPr>
          <p:cNvPr id="9" name="标题 8"/>
          <p:cNvSpPr/>
          <p:nvPr>
            <p:ph type="title" hasCustomPrompt="1"/>
          </p:nvPr>
        </p:nvSpPr>
        <p:spPr>
          <a:xfrm>
            <a:off x="335360" y="3408000"/>
            <a:ext cx="11520000" cy="960000"/>
          </a:xfrm>
        </p:spPr>
        <p:txBody>
          <a:bodyPr lIns="90000" tIns="0" rIns="0" bIns="0" anchor="b">
            <a:normAutofit/>
          </a:bodyPr>
          <a:lstStyle>
            <a:lvl1pPr lvl="0">
              <a:defRPr sz="4800">
                <a:latin typeface="Arial"/>
              </a:defRPr>
            </a:lvl1pPr>
          </a:lstStyle>
          <a:p>
            <a:r>
              <a:rPr lang="zh-CN"/>
              <a:t>单击此处编辑主标题</a:t>
            </a:r>
          </a:p>
        </p:txBody>
      </p:sp>
      <p:sp>
        <p:nvSpPr>
          <p:cNvPr id="10" name="文本占位符 9"/>
          <p:cNvSpPr/>
          <p:nvPr>
            <p:ph type="body" idx="12" hasCustomPrompt="1"/>
          </p:nvPr>
        </p:nvSpPr>
        <p:spPr>
          <a:xfrm>
            <a:off x="334432" y="4464000"/>
            <a:ext cx="11520000" cy="576000"/>
          </a:xfrm>
          <a:prstGeom prst="rect">
            <a:avLst/>
          </a:prstGeom>
        </p:spPr>
        <p:txBody>
          <a:bodyPr lIns="108000" tIns="0" rIns="0" bIns="0" anchor="t">
            <a:normAutofit/>
          </a:bodyPr>
          <a:lstStyle>
            <a:lvl1pPr marL="0" lvl="0" indent="0" algn="l" defTabSz="913742">
              <a:lnSpc>
                <a:spcPct val="100000"/>
              </a:lnSpc>
              <a:spcBef>
                <a:spcPts val="1000"/>
              </a:spcBef>
              <a:spcAft>
                <a:spcPts val="0"/>
              </a:spcAft>
              <a:buFont typeface="Wingdings" charset="2"/>
              <a:buNone/>
              <a:defRPr sz="3200">
                <a:solidFill>
                  <a:schemeClr val="tx1"/>
                </a:solidFill>
                <a:latin typeface="Arial"/>
              </a:defRPr>
            </a:lvl1pPr>
            <a:lvl2pPr marL="457189" lvl="1" indent="0">
              <a:buNone/>
            </a:lvl2pPr>
            <a:lvl3pPr marL="914377" lvl="2" indent="0">
              <a:buNone/>
            </a:lvl3pPr>
            <a:lvl4pPr marL="1371566" lvl="3" indent="0">
              <a:buNone/>
            </a:lvl4pPr>
            <a:lvl5pPr marL="1828754" lvl="4" indent="0">
              <a:buNone/>
            </a:lvl5pPr>
          </a:lstStyle>
          <a:p>
            <a:pPr marL="0" lvl="0" indent="0" algn="l" defTabSz="913742">
              <a:lnSpc>
                <a:spcPct val="100000"/>
              </a:lnSpc>
              <a:spcBef>
                <a:spcPts val="1000"/>
              </a:spcBef>
              <a:spcAft>
                <a:spcPts val="0"/>
              </a:spcAft>
              <a:buFont typeface="Wingdings" charset="2"/>
              <a:buNone/>
            </a:pPr>
            <a:r>
              <a:rPr lang="zh-CN"/>
              <a:t>单击此处编辑副标题</a:t>
            </a:r>
          </a:p>
        </p:txBody>
      </p:sp>
      <p:cxnSp>
        <p:nvCxnSpPr>
          <p:cNvPr id="11" name="Straight Connector 6"/>
          <p:cNvCxnSpPr/>
          <p:nvPr/>
        </p:nvCxnSpPr>
        <p:spPr>
          <a:xfrm>
            <a:off x="480000" y="5136000"/>
            <a:ext cx="720000" cy="0"/>
          </a:xfrm>
          <a:prstGeom prst="line">
            <a:avLst/>
          </a:prstGeom>
          <a:ln w="50800">
            <a:solidFill>
              <a:srgbClr val="FF6600"/>
            </a:solidFill>
            <a:prstDash val="solid"/>
            <a:miter/>
          </a:ln>
        </p:spPr>
      </p:cxnSp>
      <p:sp>
        <p:nvSpPr>
          <p:cNvPr id="13" name="文本占位符 9"/>
          <p:cNvSpPr/>
          <p:nvPr>
            <p:ph type="body" idx="13" hasCustomPrompt="1"/>
          </p:nvPr>
        </p:nvSpPr>
        <p:spPr>
          <a:xfrm>
            <a:off x="334432" y="5904000"/>
            <a:ext cx="5761568" cy="384000"/>
          </a:xfrm>
          <a:prstGeom prst="rect">
            <a:avLst/>
          </a:prstGeom>
        </p:spPr>
        <p:txBody>
          <a:bodyPr lIns="108000" tIns="0" rIns="0" bIns="0" anchor="t">
            <a:normAutofit/>
          </a:bodyPr>
          <a:lstStyle>
            <a:lvl1pPr marL="0" lvl="0" indent="0">
              <a:lnSpc>
                <a:spcPct val="100000"/>
              </a:lnSpc>
              <a:buNone/>
              <a:defRPr sz="1600">
                <a:latin typeface="Arial"/>
              </a:defRPr>
            </a:lvl1pPr>
            <a:lvl2pPr marL="457189" lvl="1" indent="0">
              <a:buNone/>
            </a:lvl2pPr>
            <a:lvl3pPr marL="914377" lvl="2" indent="0">
              <a:buNone/>
            </a:lvl3pPr>
            <a:lvl4pPr marL="1371566" lvl="3" indent="0">
              <a:buNone/>
            </a:lvl4pPr>
            <a:lvl5pPr marL="1828754" lvl="4" indent="0">
              <a:buNone/>
            </a:lvl5pPr>
          </a:lstStyle>
          <a:p>
            <a:pPr lvl="0"/>
            <a:r>
              <a:rPr lang="en-US"/>
              <a:t>YYYY-MM-DD</a:t>
            </a:r>
          </a:p>
        </p:txBody>
      </p:sp>
      <p:sp>
        <p:nvSpPr>
          <p:cNvPr id="23" name="文本占位符 22"/>
          <p:cNvSpPr/>
          <p:nvPr>
            <p:ph type="body" idx="14" hasCustomPrompt="1"/>
          </p:nvPr>
        </p:nvSpPr>
        <p:spPr>
          <a:xfrm>
            <a:off x="335360" y="5472000"/>
            <a:ext cx="11520000" cy="384000"/>
          </a:xfrm>
        </p:spPr>
        <p:txBody>
          <a:bodyPr vert="horz" lIns="108000" tIns="0" rIns="0" bIns="0" anchor="t">
            <a:normAutofit/>
          </a:bodyPr>
          <a:lstStyle>
            <a:lvl1pPr marL="0" lvl="0" indent="0">
              <a:lnSpc>
                <a:spcPct val="100000"/>
              </a:lnSpc>
              <a:buNone/>
              <a:defRPr lang="zh-CN" sz="1600">
                <a:latin typeface="Arial"/>
              </a:defRPr>
            </a:lvl1pPr>
          </a:lstStyle>
          <a:p>
            <a:pPr lvl="0"/>
            <a:r>
              <a:rPr lang="zh-CN"/>
              <a:t>作者：</a:t>
            </a:r>
            <a:endParaRPr lang="en-US"/>
          </a:p>
        </p:txBody>
      </p:sp>
      <p:pic>
        <p:nvPicPr>
          <p:cNvPr id="63" name="LogoWhite"/>
          <p:cNvPicPr/>
          <p:nvPr/>
        </p:nvPicPr>
        <p:blipFill>
          <a:blip r:embed="rId2"/>
          <a:stretch/>
        </p:blipFill>
        <p:spPr>
          <a:xfrm>
            <a:off x="9643811" y="384000"/>
            <a:ext cx="2212831" cy="480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目录8行(Dark)">
    <p:spTree>
      <p:nvGrpSpPr>
        <p:cNvPr id="1" name=""/>
        <p:cNvGrpSpPr/>
        <p:nvPr/>
      </p:nvGrpSpPr>
      <p:grpSpPr>
        <a:xfrm>
          <a:off x="0" y="0"/>
          <a:ext cx="0" cy="0"/>
          <a:chOff x="0" y="0"/>
          <a:chExt cx="0" cy="0"/>
        </a:xfrm>
      </p:grpSpPr>
      <p:sp>
        <p:nvSpPr>
          <p:cNvPr id="20" name="Subtitle 4"/>
          <p:cNvSpPr txBox="1"/>
          <p:nvPr/>
        </p:nvSpPr>
        <p:spPr>
          <a:xfrm>
            <a:off x="575536" y="1186418"/>
            <a:ext cx="1453952" cy="508327"/>
          </a:xfrm>
          <a:prstGeom prst="rect">
            <a:avLst/>
          </a:prstGeom>
        </p:spPr>
        <p:txBody>
          <a:bodyPr vert="horz" lIns="0" tIns="0" rIns="0" bIns="0"/>
          <a:lstStyle>
            <a:lvl1pPr marL="0" lvl="0" indent="0" algn="l" defTabSz="457200">
              <a:lnSpc>
                <a:spcPct val="80000"/>
              </a:lnSpc>
              <a:spcBef>
                <a:spcPts val="900"/>
              </a:spcBef>
              <a:buNone/>
              <a:defRPr sz="2000" b="1" kern="1200">
                <a:solidFill>
                  <a:schemeClr val="tx1"/>
                </a:solidFill>
                <a:latin typeface="Arial"/>
                <a:ea typeface="微软雅黑"/>
              </a:defRPr>
            </a:lvl1pPr>
            <a:lvl2pPr marL="457200" lvl="1" indent="0" algn="ctr" defTabSz="457200">
              <a:lnSpc>
                <a:spcPct val="100000"/>
              </a:lnSpc>
              <a:spcBef>
                <a:spcPts val="900"/>
              </a:spcBef>
              <a:buNone/>
              <a:defRPr sz="1200" kern="1200">
                <a:solidFill>
                  <a:schemeClr val="tx1">
                    <a:tint val="75000"/>
                  </a:schemeClr>
                </a:solidFill>
                <a:latin typeface="Arial"/>
                <a:ea typeface="微软雅黑"/>
              </a:defRPr>
            </a:lvl2pPr>
            <a:lvl3pPr marL="914400" lvl="2" indent="0" algn="ctr" defTabSz="457200">
              <a:lnSpc>
                <a:spcPct val="100000"/>
              </a:lnSpc>
              <a:spcBef>
                <a:spcPts val="600"/>
              </a:spcBef>
              <a:buFont typeface="Arial"/>
              <a:buNone/>
              <a:defRPr sz="1200" kern="1200">
                <a:solidFill>
                  <a:schemeClr val="tx1">
                    <a:tint val="75000"/>
                  </a:schemeClr>
                </a:solidFill>
                <a:latin typeface="Arial"/>
                <a:ea typeface="微软雅黑"/>
              </a:defRPr>
            </a:lvl3pPr>
            <a:lvl4pPr marL="1371600" lvl="3" indent="0" algn="ctr" defTabSz="457200">
              <a:lnSpc>
                <a:spcPct val="100000"/>
              </a:lnSpc>
              <a:spcBef>
                <a:spcPts val="600"/>
              </a:spcBef>
              <a:buFont typeface="Arial"/>
              <a:buNone/>
              <a:defRPr sz="1200" kern="1200">
                <a:solidFill>
                  <a:schemeClr val="tx1">
                    <a:tint val="75000"/>
                  </a:schemeClr>
                </a:solidFill>
                <a:latin typeface="Arial"/>
                <a:ea typeface="微软雅黑"/>
              </a:defRPr>
            </a:lvl4pPr>
            <a:lvl5pPr marL="1828800" lvl="4" indent="0" algn="ctr" defTabSz="457200">
              <a:lnSpc>
                <a:spcPct val="100000"/>
              </a:lnSpc>
              <a:spcBef>
                <a:spcPts val="600"/>
              </a:spcBef>
              <a:buFont typeface="Arial"/>
              <a:buNone/>
              <a:defRPr sz="1200" kern="1200">
                <a:solidFill>
                  <a:schemeClr val="tx1">
                    <a:tint val="75000"/>
                  </a:schemeClr>
                </a:solidFill>
                <a:latin typeface="Arial"/>
                <a:ea typeface="微软雅黑"/>
              </a:defRPr>
            </a:lvl5pPr>
            <a:lvl6pPr marL="2286000" lvl="5" indent="0" algn="ctr" defTabSz="457200">
              <a:spcBef>
                <a:spcPct val="20000"/>
              </a:spcBef>
              <a:buFont typeface="Arial"/>
              <a:buNone/>
              <a:defRPr sz="2000" kern="1200">
                <a:solidFill>
                  <a:schemeClr val="tx1">
                    <a:tint val="75000"/>
                  </a:schemeClr>
                </a:solidFill>
                <a:latin typeface="Arial"/>
                <a:ea typeface="微软雅黑"/>
              </a:defRPr>
            </a:lvl6pPr>
            <a:lvl7pPr marL="2743200" lvl="6" indent="0" algn="ctr" defTabSz="457200">
              <a:spcBef>
                <a:spcPct val="20000"/>
              </a:spcBef>
              <a:buFont typeface="Arial"/>
              <a:buNone/>
              <a:defRPr sz="2000" kern="1200">
                <a:solidFill>
                  <a:schemeClr val="tx1">
                    <a:tint val="75000"/>
                  </a:schemeClr>
                </a:solidFill>
                <a:latin typeface="Arial"/>
                <a:ea typeface="微软雅黑"/>
              </a:defRPr>
            </a:lvl7pPr>
            <a:lvl8pPr marL="3200400" lvl="7" indent="0" algn="ctr" defTabSz="457200">
              <a:spcBef>
                <a:spcPct val="20000"/>
              </a:spcBef>
              <a:buFont typeface="Arial"/>
              <a:buNone/>
              <a:defRPr sz="2000" kern="1200">
                <a:solidFill>
                  <a:schemeClr val="tx1">
                    <a:tint val="75000"/>
                  </a:schemeClr>
                </a:solidFill>
                <a:latin typeface="Arial"/>
                <a:ea typeface="微软雅黑"/>
              </a:defRPr>
            </a:lvl8pPr>
            <a:lvl9pPr marL="3657600" lvl="8" indent="0" algn="ctr" defTabSz="457200">
              <a:spcBef>
                <a:spcPct val="20000"/>
              </a:spcBef>
              <a:buFont typeface="Arial"/>
              <a:buNone/>
              <a:defRPr sz="2000" kern="1200">
                <a:solidFill>
                  <a:schemeClr val="tx1">
                    <a:tint val="75000"/>
                  </a:schemeClr>
                </a:solidFill>
                <a:latin typeface="Arial"/>
                <a:ea typeface="微软雅黑"/>
              </a:defRPr>
            </a:lvl9pPr>
          </a:lstStyle>
          <a:p>
            <a:r>
              <a:rPr lang="zh-CN" sz="4267" b="0" spc="800">
                <a:latin typeface="Microsoft YaHei"/>
                <a:ea typeface="Microsoft YaHei"/>
              </a:rPr>
              <a:t>目录</a:t>
            </a:r>
            <a:endParaRPr lang="en-US" sz="4267" b="0" spc="800">
              <a:latin typeface="Microsoft YaHei"/>
              <a:ea typeface="Microsoft YaHei"/>
            </a:endParaRPr>
          </a:p>
        </p:txBody>
      </p:sp>
      <p:cxnSp>
        <p:nvCxnSpPr>
          <p:cNvPr id="21" name="Straight Connector 6"/>
          <p:cNvCxnSpPr/>
          <p:nvPr/>
        </p:nvCxnSpPr>
        <p:spPr>
          <a:xfrm>
            <a:off x="623392" y="1920000"/>
            <a:ext cx="576000" cy="0"/>
          </a:xfrm>
          <a:prstGeom prst="line">
            <a:avLst/>
          </a:prstGeom>
          <a:ln w="50800">
            <a:solidFill>
              <a:srgbClr val="FF6600"/>
            </a:solidFill>
            <a:prstDash val="solid"/>
            <a:miter/>
          </a:ln>
        </p:spPr>
      </p:cxnSp>
      <p:grpSp>
        <p:nvGrpSpPr>
          <p:cNvPr id="12" name="组合 11"/>
          <p:cNvGrpSpPr/>
          <p:nvPr/>
        </p:nvGrpSpPr>
        <p:grpSpPr>
          <a:xfrm>
            <a:off x="2880000" y="1508753"/>
            <a:ext cx="8640000" cy="4287739"/>
            <a:chOff x="2160000" y="1203598"/>
            <a:chExt cx="6480000" cy="3215804"/>
          </a:xfrm>
        </p:grpSpPr>
        <p:cxnSp>
          <p:nvCxnSpPr>
            <p:cNvPr id="11" name="直接连接符 10"/>
            <p:cNvCxnSpPr/>
            <p:nvPr/>
          </p:nvCxnSpPr>
          <p:spPr>
            <a:xfrm>
              <a:off x="2160000" y="1203598"/>
              <a:ext cx="6480000" cy="0"/>
            </a:xfrm>
            <a:prstGeom prst="line">
              <a:avLst/>
            </a:prstGeom>
            <a:ln w="3175">
              <a:solidFill>
                <a:schemeClr val="tx1">
                  <a:alpha val="40000"/>
                </a:schemeClr>
              </a:solidFill>
              <a:prstDash val="dash"/>
              <a:miter/>
            </a:ln>
          </p:spPr>
        </p:cxnSp>
        <p:cxnSp>
          <p:nvCxnSpPr>
            <p:cNvPr id="18" name="直接连接符 17"/>
            <p:cNvCxnSpPr/>
            <p:nvPr/>
          </p:nvCxnSpPr>
          <p:spPr>
            <a:xfrm>
              <a:off x="2160000" y="1662998"/>
              <a:ext cx="6480000" cy="0"/>
            </a:xfrm>
            <a:prstGeom prst="line">
              <a:avLst/>
            </a:prstGeom>
            <a:ln w="3175">
              <a:solidFill>
                <a:schemeClr val="tx1">
                  <a:alpha val="40000"/>
                </a:schemeClr>
              </a:solidFill>
              <a:prstDash val="dash"/>
              <a:miter/>
            </a:ln>
          </p:spPr>
        </p:cxnSp>
        <p:cxnSp>
          <p:nvCxnSpPr>
            <p:cNvPr id="23" name="直接连接符 22"/>
            <p:cNvCxnSpPr/>
            <p:nvPr/>
          </p:nvCxnSpPr>
          <p:spPr>
            <a:xfrm>
              <a:off x="2160000" y="2122398"/>
              <a:ext cx="6480000" cy="0"/>
            </a:xfrm>
            <a:prstGeom prst="line">
              <a:avLst/>
            </a:prstGeom>
            <a:ln w="3175">
              <a:solidFill>
                <a:schemeClr val="tx1">
                  <a:alpha val="40000"/>
                </a:schemeClr>
              </a:solidFill>
              <a:prstDash val="dash"/>
              <a:miter/>
            </a:ln>
          </p:spPr>
        </p:cxnSp>
        <p:cxnSp>
          <p:nvCxnSpPr>
            <p:cNvPr id="25" name="直接连接符 24"/>
            <p:cNvCxnSpPr/>
            <p:nvPr/>
          </p:nvCxnSpPr>
          <p:spPr>
            <a:xfrm>
              <a:off x="2160000" y="2581798"/>
              <a:ext cx="6480000" cy="0"/>
            </a:xfrm>
            <a:prstGeom prst="line">
              <a:avLst/>
            </a:prstGeom>
            <a:ln w="3175">
              <a:solidFill>
                <a:schemeClr val="tx1">
                  <a:alpha val="40000"/>
                </a:schemeClr>
              </a:solidFill>
              <a:prstDash val="dash"/>
              <a:miter/>
            </a:ln>
          </p:spPr>
        </p:cxnSp>
        <p:cxnSp>
          <p:nvCxnSpPr>
            <p:cNvPr id="26" name="直接连接符 25"/>
            <p:cNvCxnSpPr/>
            <p:nvPr/>
          </p:nvCxnSpPr>
          <p:spPr>
            <a:xfrm>
              <a:off x="2160000" y="3041198"/>
              <a:ext cx="6480000" cy="0"/>
            </a:xfrm>
            <a:prstGeom prst="line">
              <a:avLst/>
            </a:prstGeom>
            <a:ln w="3175">
              <a:solidFill>
                <a:schemeClr val="tx1">
                  <a:alpha val="40000"/>
                </a:schemeClr>
              </a:solidFill>
              <a:prstDash val="dash"/>
              <a:miter/>
            </a:ln>
          </p:spPr>
        </p:cxnSp>
        <p:cxnSp>
          <p:nvCxnSpPr>
            <p:cNvPr id="27" name="直接连接符 26"/>
            <p:cNvCxnSpPr/>
            <p:nvPr/>
          </p:nvCxnSpPr>
          <p:spPr>
            <a:xfrm>
              <a:off x="2160000" y="3500598"/>
              <a:ext cx="6480000" cy="0"/>
            </a:xfrm>
            <a:prstGeom prst="line">
              <a:avLst/>
            </a:prstGeom>
            <a:ln w="3175">
              <a:solidFill>
                <a:schemeClr val="tx1">
                  <a:alpha val="40000"/>
                </a:schemeClr>
              </a:solidFill>
              <a:prstDash val="dash"/>
              <a:miter/>
            </a:ln>
          </p:spPr>
        </p:cxnSp>
        <p:cxnSp>
          <p:nvCxnSpPr>
            <p:cNvPr id="28" name="直接连接符 27"/>
            <p:cNvCxnSpPr/>
            <p:nvPr/>
          </p:nvCxnSpPr>
          <p:spPr>
            <a:xfrm>
              <a:off x="2160000" y="3960000"/>
              <a:ext cx="6480000" cy="0"/>
            </a:xfrm>
            <a:prstGeom prst="line">
              <a:avLst/>
            </a:prstGeom>
            <a:ln w="3175">
              <a:solidFill>
                <a:schemeClr val="tx1">
                  <a:alpha val="40000"/>
                </a:schemeClr>
              </a:solidFill>
              <a:prstDash val="dash"/>
              <a:miter/>
            </a:ln>
          </p:spPr>
        </p:cxnSp>
        <p:cxnSp>
          <p:nvCxnSpPr>
            <p:cNvPr id="15" name="直接连接符 14"/>
            <p:cNvCxnSpPr/>
            <p:nvPr/>
          </p:nvCxnSpPr>
          <p:spPr>
            <a:xfrm>
              <a:off x="2160000" y="4419402"/>
              <a:ext cx="6480000" cy="0"/>
            </a:xfrm>
            <a:prstGeom prst="line">
              <a:avLst/>
            </a:prstGeom>
            <a:ln w="3175">
              <a:solidFill>
                <a:schemeClr val="tx1">
                  <a:alpha val="40000"/>
                </a:schemeClr>
              </a:solidFill>
              <a:prstDash val="dash"/>
              <a:miter/>
            </a:ln>
          </p:spPr>
        </p:cxnSp>
      </p:grpSp>
      <p:sp>
        <p:nvSpPr>
          <p:cNvPr id="5" name="文本占位符 4"/>
          <p:cNvSpPr/>
          <p:nvPr>
            <p:ph type="body" idx="12" hasCustomPrompt="1"/>
          </p:nvPr>
        </p:nvSpPr>
        <p:spPr>
          <a:xfrm>
            <a:off x="2880788" y="960003"/>
            <a:ext cx="8640233" cy="4836492"/>
          </a:xfrm>
        </p:spPr>
        <p:txBody>
          <a:bodyPr/>
          <a:lstStyle>
            <a:lvl1pPr marL="0" lvl="0" indent="-239994">
              <a:buFont typeface="Arial" charset="0"/>
              <a:buChar char="•"/>
              <a:defRPr>
                <a:solidFill>
                  <a:schemeClr val="tx2"/>
                </a:solidFill>
              </a:defRPr>
            </a:lvl1pPr>
            <a:lvl2pPr lvl="1">
              <a:defRPr>
                <a:solidFill>
                  <a:schemeClr val="tx2"/>
                </a:solidFill>
              </a:defRPr>
            </a:lvl2pPr>
            <a:lvl3pPr lvl="2">
              <a:defRPr>
                <a:solidFill>
                  <a:schemeClr val="tx2"/>
                </a:solidFill>
              </a:defRPr>
            </a:lvl3pPr>
            <a:lvl4pPr lvl="3">
              <a:defRPr>
                <a:solidFill>
                  <a:schemeClr val="tx2"/>
                </a:solidFill>
              </a:defRPr>
            </a:lvl4pPr>
            <a:lvl5pPr lvl="4">
              <a:defRPr>
                <a:solidFill>
                  <a:schemeClr val="tx2"/>
                </a:solidFill>
              </a:defRPr>
            </a:lvl5pPr>
          </a:lstStyle>
          <a:p>
            <a:pPr lvl="0"/>
            <a:r>
              <a:rPr lang="zh-CN"/>
              <a:t>一级主目录</a:t>
            </a:r>
          </a:p>
          <a:p>
            <a:pPr lvl="1"/>
            <a:r>
              <a:rPr lang="zh-CN"/>
              <a:t>二级子目录</a:t>
            </a:r>
          </a:p>
          <a:p>
            <a:pPr lvl="2"/>
            <a:r>
              <a:rPr lang="zh-CN"/>
              <a:t>三级子目录</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目录_8行_无衬线(Dark)">
    <p:spTree>
      <p:nvGrpSpPr>
        <p:cNvPr id="1" name=""/>
        <p:cNvGrpSpPr/>
        <p:nvPr/>
      </p:nvGrpSpPr>
      <p:grpSpPr>
        <a:xfrm>
          <a:off x="0" y="0"/>
          <a:ext cx="0" cy="0"/>
          <a:chOff x="0" y="0"/>
          <a:chExt cx="0" cy="0"/>
        </a:xfrm>
      </p:grpSpPr>
      <p:sp>
        <p:nvSpPr>
          <p:cNvPr id="16" name="Subtitle 4"/>
          <p:cNvSpPr txBox="1"/>
          <p:nvPr/>
        </p:nvSpPr>
        <p:spPr>
          <a:xfrm>
            <a:off x="575536" y="1186418"/>
            <a:ext cx="1453952" cy="508327"/>
          </a:xfrm>
          <a:prstGeom prst="rect">
            <a:avLst/>
          </a:prstGeom>
        </p:spPr>
        <p:txBody>
          <a:bodyPr vert="horz" lIns="0" tIns="0" rIns="0" bIns="0"/>
          <a:lstStyle>
            <a:lvl1pPr marL="0" lvl="0" indent="0" algn="l" defTabSz="457200">
              <a:lnSpc>
                <a:spcPct val="80000"/>
              </a:lnSpc>
              <a:spcBef>
                <a:spcPts val="900"/>
              </a:spcBef>
              <a:buNone/>
              <a:defRPr sz="2000" b="1" kern="1200">
                <a:solidFill>
                  <a:schemeClr val="tx1"/>
                </a:solidFill>
                <a:latin typeface="Arial"/>
                <a:ea typeface="微软雅黑"/>
              </a:defRPr>
            </a:lvl1pPr>
            <a:lvl2pPr marL="457200" lvl="1" indent="0" algn="ctr" defTabSz="457200">
              <a:lnSpc>
                <a:spcPct val="100000"/>
              </a:lnSpc>
              <a:spcBef>
                <a:spcPts val="900"/>
              </a:spcBef>
              <a:buNone/>
              <a:defRPr sz="1200" kern="1200">
                <a:solidFill>
                  <a:schemeClr val="tx1">
                    <a:tint val="75000"/>
                  </a:schemeClr>
                </a:solidFill>
                <a:latin typeface="Arial"/>
                <a:ea typeface="微软雅黑"/>
              </a:defRPr>
            </a:lvl2pPr>
            <a:lvl3pPr marL="914400" lvl="2" indent="0" algn="ctr" defTabSz="457200">
              <a:lnSpc>
                <a:spcPct val="100000"/>
              </a:lnSpc>
              <a:spcBef>
                <a:spcPts val="600"/>
              </a:spcBef>
              <a:buFont typeface="Arial"/>
              <a:buNone/>
              <a:defRPr sz="1200" kern="1200">
                <a:solidFill>
                  <a:schemeClr val="tx1">
                    <a:tint val="75000"/>
                  </a:schemeClr>
                </a:solidFill>
                <a:latin typeface="Arial"/>
                <a:ea typeface="微软雅黑"/>
              </a:defRPr>
            </a:lvl3pPr>
            <a:lvl4pPr marL="1371600" lvl="3" indent="0" algn="ctr" defTabSz="457200">
              <a:lnSpc>
                <a:spcPct val="100000"/>
              </a:lnSpc>
              <a:spcBef>
                <a:spcPts val="600"/>
              </a:spcBef>
              <a:buFont typeface="Arial"/>
              <a:buNone/>
              <a:defRPr sz="1200" kern="1200">
                <a:solidFill>
                  <a:schemeClr val="tx1">
                    <a:tint val="75000"/>
                  </a:schemeClr>
                </a:solidFill>
                <a:latin typeface="Arial"/>
                <a:ea typeface="微软雅黑"/>
              </a:defRPr>
            </a:lvl4pPr>
            <a:lvl5pPr marL="1828800" lvl="4" indent="0" algn="ctr" defTabSz="457200">
              <a:lnSpc>
                <a:spcPct val="100000"/>
              </a:lnSpc>
              <a:spcBef>
                <a:spcPts val="600"/>
              </a:spcBef>
              <a:buFont typeface="Arial"/>
              <a:buNone/>
              <a:defRPr sz="1200" kern="1200">
                <a:solidFill>
                  <a:schemeClr val="tx1">
                    <a:tint val="75000"/>
                  </a:schemeClr>
                </a:solidFill>
                <a:latin typeface="Arial"/>
                <a:ea typeface="微软雅黑"/>
              </a:defRPr>
            </a:lvl5pPr>
            <a:lvl6pPr marL="2286000" lvl="5" indent="0" algn="ctr" defTabSz="457200">
              <a:spcBef>
                <a:spcPct val="20000"/>
              </a:spcBef>
              <a:buFont typeface="Arial"/>
              <a:buNone/>
              <a:defRPr sz="2000" kern="1200">
                <a:solidFill>
                  <a:schemeClr val="tx1">
                    <a:tint val="75000"/>
                  </a:schemeClr>
                </a:solidFill>
                <a:latin typeface="Arial"/>
                <a:ea typeface="微软雅黑"/>
              </a:defRPr>
            </a:lvl6pPr>
            <a:lvl7pPr marL="2743200" lvl="6" indent="0" algn="ctr" defTabSz="457200">
              <a:spcBef>
                <a:spcPct val="20000"/>
              </a:spcBef>
              <a:buFont typeface="Arial"/>
              <a:buNone/>
              <a:defRPr sz="2000" kern="1200">
                <a:solidFill>
                  <a:schemeClr val="tx1">
                    <a:tint val="75000"/>
                  </a:schemeClr>
                </a:solidFill>
                <a:latin typeface="Arial"/>
                <a:ea typeface="微软雅黑"/>
              </a:defRPr>
            </a:lvl7pPr>
            <a:lvl8pPr marL="3200400" lvl="7" indent="0" algn="ctr" defTabSz="457200">
              <a:spcBef>
                <a:spcPct val="20000"/>
              </a:spcBef>
              <a:buFont typeface="Arial"/>
              <a:buNone/>
              <a:defRPr sz="2000" kern="1200">
                <a:solidFill>
                  <a:schemeClr val="tx1">
                    <a:tint val="75000"/>
                  </a:schemeClr>
                </a:solidFill>
                <a:latin typeface="Arial"/>
                <a:ea typeface="微软雅黑"/>
              </a:defRPr>
            </a:lvl8pPr>
            <a:lvl9pPr marL="3657600" lvl="8" indent="0" algn="ctr" defTabSz="457200">
              <a:spcBef>
                <a:spcPct val="20000"/>
              </a:spcBef>
              <a:buFont typeface="Arial"/>
              <a:buNone/>
              <a:defRPr sz="2000" kern="1200">
                <a:solidFill>
                  <a:schemeClr val="tx1">
                    <a:tint val="75000"/>
                  </a:schemeClr>
                </a:solidFill>
                <a:latin typeface="Arial"/>
                <a:ea typeface="微软雅黑"/>
              </a:defRPr>
            </a:lvl9pPr>
          </a:lstStyle>
          <a:p>
            <a:r>
              <a:rPr lang="zh-CN" sz="4267" b="0" spc="800">
                <a:latin typeface="Microsoft YaHei"/>
                <a:ea typeface="Microsoft YaHei"/>
              </a:rPr>
              <a:t>目录</a:t>
            </a:r>
            <a:endParaRPr lang="en-US" sz="4267" b="0" spc="800">
              <a:latin typeface="Microsoft YaHei"/>
              <a:ea typeface="Microsoft YaHei"/>
            </a:endParaRPr>
          </a:p>
        </p:txBody>
      </p:sp>
      <p:cxnSp>
        <p:nvCxnSpPr>
          <p:cNvPr id="17" name="Straight Connector 6"/>
          <p:cNvCxnSpPr/>
          <p:nvPr/>
        </p:nvCxnSpPr>
        <p:spPr>
          <a:xfrm>
            <a:off x="623392" y="1920000"/>
            <a:ext cx="576000" cy="0"/>
          </a:xfrm>
          <a:prstGeom prst="line">
            <a:avLst/>
          </a:prstGeom>
          <a:ln w="50800">
            <a:solidFill>
              <a:srgbClr val="FF6600"/>
            </a:solidFill>
            <a:prstDash val="solid"/>
            <a:miter/>
          </a:ln>
        </p:spPr>
      </p:cxnSp>
      <p:sp>
        <p:nvSpPr>
          <p:cNvPr id="8" name="文本占位符 4"/>
          <p:cNvSpPr/>
          <p:nvPr>
            <p:ph type="body" idx="12" hasCustomPrompt="1"/>
          </p:nvPr>
        </p:nvSpPr>
        <p:spPr>
          <a:xfrm>
            <a:off x="2880788" y="960003"/>
            <a:ext cx="8640233" cy="4836492"/>
          </a:xfrm>
        </p:spPr>
        <p:txBody>
          <a:bodyPr/>
          <a:lstStyle>
            <a:lvl1pPr marL="0" lvl="0" indent="-239994">
              <a:buFont typeface="Arial" charset="0"/>
              <a:buChar char="•"/>
              <a:defRPr>
                <a:solidFill>
                  <a:schemeClr val="tx2"/>
                </a:solidFill>
              </a:defRPr>
            </a:lvl1pPr>
            <a:lvl2pPr lvl="1">
              <a:defRPr>
                <a:solidFill>
                  <a:schemeClr val="tx2"/>
                </a:solidFill>
              </a:defRPr>
            </a:lvl2pPr>
            <a:lvl3pPr lvl="2">
              <a:defRPr>
                <a:solidFill>
                  <a:schemeClr val="tx2"/>
                </a:solidFill>
              </a:defRPr>
            </a:lvl3pPr>
            <a:lvl4pPr lvl="3">
              <a:defRPr>
                <a:solidFill>
                  <a:schemeClr val="tx2"/>
                </a:solidFill>
              </a:defRPr>
            </a:lvl4pPr>
            <a:lvl5pPr lvl="4">
              <a:defRPr>
                <a:solidFill>
                  <a:schemeClr val="tx2"/>
                </a:solidFill>
              </a:defRPr>
            </a:lvl5pPr>
          </a:lstStyle>
          <a:p>
            <a:pPr lvl="0"/>
            <a:r>
              <a:rPr lang="zh-CN"/>
              <a:t>一级主目录</a:t>
            </a:r>
          </a:p>
          <a:p>
            <a:pPr lvl="1"/>
            <a:r>
              <a:rPr lang="zh-CN"/>
              <a:t>二级子目录</a:t>
            </a:r>
          </a:p>
          <a:p>
            <a:pPr lvl="2"/>
            <a:r>
              <a:rPr lang="zh-CN"/>
              <a:t>三级子目录</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_目录_2栏(Dark)">
    <p:spTree>
      <p:nvGrpSpPr>
        <p:cNvPr id="1" name=""/>
        <p:cNvGrpSpPr/>
        <p:nvPr/>
      </p:nvGrpSpPr>
      <p:grpSpPr>
        <a:xfrm>
          <a:off x="0" y="0"/>
          <a:ext cx="0" cy="0"/>
          <a:chOff x="0" y="0"/>
          <a:chExt cx="0" cy="0"/>
        </a:xfrm>
      </p:grpSpPr>
      <p:grpSp>
        <p:nvGrpSpPr>
          <p:cNvPr id="56" name="组合 55"/>
          <p:cNvGrpSpPr/>
          <p:nvPr/>
        </p:nvGrpSpPr>
        <p:grpSpPr>
          <a:xfrm>
            <a:off x="2880000" y="1316765"/>
            <a:ext cx="4224000" cy="4900275"/>
            <a:chOff x="2160000" y="1203598"/>
            <a:chExt cx="6480000" cy="3675206"/>
          </a:xfrm>
        </p:grpSpPr>
        <p:cxnSp>
          <p:nvCxnSpPr>
            <p:cNvPr id="57" name="直接连接符 56"/>
            <p:cNvCxnSpPr/>
            <p:nvPr/>
          </p:nvCxnSpPr>
          <p:spPr>
            <a:xfrm>
              <a:off x="2160000" y="1203598"/>
              <a:ext cx="6480000" cy="0"/>
            </a:xfrm>
            <a:prstGeom prst="line">
              <a:avLst/>
            </a:prstGeom>
            <a:ln w="3175">
              <a:solidFill>
                <a:schemeClr val="tx1">
                  <a:alpha val="40000"/>
                </a:schemeClr>
              </a:solidFill>
              <a:prstDash val="dash"/>
              <a:miter/>
            </a:ln>
          </p:spPr>
        </p:cxnSp>
        <p:cxnSp>
          <p:nvCxnSpPr>
            <p:cNvPr id="58" name="直接连接符 57"/>
            <p:cNvCxnSpPr/>
            <p:nvPr/>
          </p:nvCxnSpPr>
          <p:spPr>
            <a:xfrm>
              <a:off x="2160000" y="1662998"/>
              <a:ext cx="6480000" cy="0"/>
            </a:xfrm>
            <a:prstGeom prst="line">
              <a:avLst/>
            </a:prstGeom>
            <a:ln w="3175">
              <a:solidFill>
                <a:schemeClr val="tx1">
                  <a:alpha val="40000"/>
                </a:schemeClr>
              </a:solidFill>
              <a:prstDash val="dash"/>
              <a:miter/>
            </a:ln>
          </p:spPr>
        </p:cxnSp>
        <p:cxnSp>
          <p:nvCxnSpPr>
            <p:cNvPr id="59" name="直接连接符 58"/>
            <p:cNvCxnSpPr/>
            <p:nvPr/>
          </p:nvCxnSpPr>
          <p:spPr>
            <a:xfrm>
              <a:off x="2160000" y="2122398"/>
              <a:ext cx="6480000" cy="0"/>
            </a:xfrm>
            <a:prstGeom prst="line">
              <a:avLst/>
            </a:prstGeom>
            <a:ln w="3175">
              <a:solidFill>
                <a:schemeClr val="tx1">
                  <a:alpha val="40000"/>
                </a:schemeClr>
              </a:solidFill>
              <a:prstDash val="dash"/>
              <a:miter/>
            </a:ln>
          </p:spPr>
        </p:cxnSp>
        <p:cxnSp>
          <p:nvCxnSpPr>
            <p:cNvPr id="60" name="直接连接符 59"/>
            <p:cNvCxnSpPr/>
            <p:nvPr/>
          </p:nvCxnSpPr>
          <p:spPr>
            <a:xfrm>
              <a:off x="2160000" y="2581798"/>
              <a:ext cx="6480000" cy="0"/>
            </a:xfrm>
            <a:prstGeom prst="line">
              <a:avLst/>
            </a:prstGeom>
            <a:ln w="3175">
              <a:solidFill>
                <a:schemeClr val="tx1">
                  <a:alpha val="40000"/>
                </a:schemeClr>
              </a:solidFill>
              <a:prstDash val="dash"/>
              <a:miter/>
            </a:ln>
          </p:spPr>
        </p:cxnSp>
        <p:cxnSp>
          <p:nvCxnSpPr>
            <p:cNvPr id="61" name="直接连接符 60"/>
            <p:cNvCxnSpPr/>
            <p:nvPr/>
          </p:nvCxnSpPr>
          <p:spPr>
            <a:xfrm>
              <a:off x="2160000" y="3041198"/>
              <a:ext cx="6480000" cy="0"/>
            </a:xfrm>
            <a:prstGeom prst="line">
              <a:avLst/>
            </a:prstGeom>
            <a:ln w="3175">
              <a:solidFill>
                <a:schemeClr val="tx1">
                  <a:alpha val="40000"/>
                </a:schemeClr>
              </a:solidFill>
              <a:prstDash val="dash"/>
              <a:miter/>
            </a:ln>
          </p:spPr>
        </p:cxnSp>
        <p:cxnSp>
          <p:nvCxnSpPr>
            <p:cNvPr id="62" name="直接连接符 61"/>
            <p:cNvCxnSpPr/>
            <p:nvPr/>
          </p:nvCxnSpPr>
          <p:spPr>
            <a:xfrm>
              <a:off x="2160000" y="3500598"/>
              <a:ext cx="6480000" cy="0"/>
            </a:xfrm>
            <a:prstGeom prst="line">
              <a:avLst/>
            </a:prstGeom>
            <a:ln w="3175">
              <a:solidFill>
                <a:schemeClr val="tx1">
                  <a:alpha val="40000"/>
                </a:schemeClr>
              </a:solidFill>
              <a:prstDash val="dash"/>
              <a:miter/>
            </a:ln>
          </p:spPr>
        </p:cxnSp>
        <p:cxnSp>
          <p:nvCxnSpPr>
            <p:cNvPr id="63" name="直接连接符 62"/>
            <p:cNvCxnSpPr/>
            <p:nvPr/>
          </p:nvCxnSpPr>
          <p:spPr>
            <a:xfrm>
              <a:off x="2160000" y="3960000"/>
              <a:ext cx="6480000" cy="0"/>
            </a:xfrm>
            <a:prstGeom prst="line">
              <a:avLst/>
            </a:prstGeom>
            <a:ln w="3175">
              <a:solidFill>
                <a:schemeClr val="tx1">
                  <a:alpha val="40000"/>
                </a:schemeClr>
              </a:solidFill>
              <a:prstDash val="dash"/>
              <a:miter/>
            </a:ln>
          </p:spPr>
        </p:cxnSp>
        <p:cxnSp>
          <p:nvCxnSpPr>
            <p:cNvPr id="64" name="直接连接符 63"/>
            <p:cNvCxnSpPr/>
            <p:nvPr/>
          </p:nvCxnSpPr>
          <p:spPr>
            <a:xfrm>
              <a:off x="2160000" y="4419402"/>
              <a:ext cx="6480000" cy="0"/>
            </a:xfrm>
            <a:prstGeom prst="line">
              <a:avLst/>
            </a:prstGeom>
            <a:ln w="3175">
              <a:solidFill>
                <a:schemeClr val="tx1">
                  <a:alpha val="40000"/>
                </a:schemeClr>
              </a:solidFill>
              <a:prstDash val="dash"/>
              <a:miter/>
            </a:ln>
          </p:spPr>
        </p:cxnSp>
        <p:cxnSp>
          <p:nvCxnSpPr>
            <p:cNvPr id="26" name="直接连接符 25"/>
            <p:cNvCxnSpPr/>
            <p:nvPr/>
          </p:nvCxnSpPr>
          <p:spPr>
            <a:xfrm>
              <a:off x="2160000" y="4878804"/>
              <a:ext cx="6480000" cy="0"/>
            </a:xfrm>
            <a:prstGeom prst="line">
              <a:avLst/>
            </a:prstGeom>
            <a:ln w="3175">
              <a:solidFill>
                <a:schemeClr val="tx1">
                  <a:alpha val="40000"/>
                </a:schemeClr>
              </a:solidFill>
              <a:prstDash val="dash"/>
              <a:miter/>
            </a:ln>
          </p:spPr>
        </p:cxnSp>
      </p:grpSp>
      <p:grpSp>
        <p:nvGrpSpPr>
          <p:cNvPr id="2" name="组合 1"/>
          <p:cNvGrpSpPr/>
          <p:nvPr/>
        </p:nvGrpSpPr>
        <p:grpSpPr>
          <a:xfrm>
            <a:off x="7536393" y="1316765"/>
            <a:ext cx="4224000" cy="4900275"/>
            <a:chOff x="5652295" y="987574"/>
            <a:chExt cx="3168000" cy="3675206"/>
          </a:xfrm>
        </p:grpSpPr>
        <p:cxnSp>
          <p:nvCxnSpPr>
            <p:cNvPr id="67" name="直接连接符 66"/>
            <p:cNvCxnSpPr/>
            <p:nvPr/>
          </p:nvCxnSpPr>
          <p:spPr>
            <a:xfrm>
              <a:off x="5652295" y="987574"/>
              <a:ext cx="3168000" cy="0"/>
            </a:xfrm>
            <a:prstGeom prst="line">
              <a:avLst/>
            </a:prstGeom>
            <a:ln w="3175">
              <a:solidFill>
                <a:schemeClr val="tx1">
                  <a:alpha val="40000"/>
                </a:schemeClr>
              </a:solidFill>
              <a:prstDash val="dash"/>
              <a:miter/>
            </a:ln>
          </p:spPr>
        </p:cxnSp>
        <p:cxnSp>
          <p:nvCxnSpPr>
            <p:cNvPr id="68" name="直接连接符 67"/>
            <p:cNvCxnSpPr/>
            <p:nvPr/>
          </p:nvCxnSpPr>
          <p:spPr>
            <a:xfrm>
              <a:off x="5652295" y="1446974"/>
              <a:ext cx="3168000" cy="0"/>
            </a:xfrm>
            <a:prstGeom prst="line">
              <a:avLst/>
            </a:prstGeom>
            <a:ln w="3175">
              <a:solidFill>
                <a:schemeClr val="tx1">
                  <a:alpha val="40000"/>
                </a:schemeClr>
              </a:solidFill>
              <a:prstDash val="dash"/>
              <a:miter/>
            </a:ln>
          </p:spPr>
        </p:cxnSp>
        <p:cxnSp>
          <p:nvCxnSpPr>
            <p:cNvPr id="69" name="直接连接符 68"/>
            <p:cNvCxnSpPr/>
            <p:nvPr/>
          </p:nvCxnSpPr>
          <p:spPr>
            <a:xfrm>
              <a:off x="5652295" y="1906374"/>
              <a:ext cx="3168000" cy="0"/>
            </a:xfrm>
            <a:prstGeom prst="line">
              <a:avLst/>
            </a:prstGeom>
            <a:ln w="3175">
              <a:solidFill>
                <a:schemeClr val="tx1">
                  <a:alpha val="40000"/>
                </a:schemeClr>
              </a:solidFill>
              <a:prstDash val="dash"/>
              <a:miter/>
            </a:ln>
          </p:spPr>
        </p:cxnSp>
        <p:cxnSp>
          <p:nvCxnSpPr>
            <p:cNvPr id="70" name="直接连接符 69"/>
            <p:cNvCxnSpPr/>
            <p:nvPr/>
          </p:nvCxnSpPr>
          <p:spPr>
            <a:xfrm>
              <a:off x="5652295" y="2365774"/>
              <a:ext cx="3168000" cy="0"/>
            </a:xfrm>
            <a:prstGeom prst="line">
              <a:avLst/>
            </a:prstGeom>
            <a:ln w="3175">
              <a:solidFill>
                <a:schemeClr val="tx1">
                  <a:alpha val="40000"/>
                </a:schemeClr>
              </a:solidFill>
              <a:prstDash val="dash"/>
              <a:miter/>
            </a:ln>
          </p:spPr>
        </p:cxnSp>
        <p:cxnSp>
          <p:nvCxnSpPr>
            <p:cNvPr id="71" name="直接连接符 70"/>
            <p:cNvCxnSpPr/>
            <p:nvPr/>
          </p:nvCxnSpPr>
          <p:spPr>
            <a:xfrm>
              <a:off x="5652295" y="2825174"/>
              <a:ext cx="3168000" cy="0"/>
            </a:xfrm>
            <a:prstGeom prst="line">
              <a:avLst/>
            </a:prstGeom>
            <a:ln w="3175">
              <a:solidFill>
                <a:schemeClr val="tx1">
                  <a:alpha val="40000"/>
                </a:schemeClr>
              </a:solidFill>
              <a:prstDash val="dash"/>
              <a:miter/>
            </a:ln>
          </p:spPr>
        </p:cxnSp>
        <p:cxnSp>
          <p:nvCxnSpPr>
            <p:cNvPr id="72" name="直接连接符 71"/>
            <p:cNvCxnSpPr/>
            <p:nvPr/>
          </p:nvCxnSpPr>
          <p:spPr>
            <a:xfrm>
              <a:off x="5652295" y="3284574"/>
              <a:ext cx="3168000" cy="0"/>
            </a:xfrm>
            <a:prstGeom prst="line">
              <a:avLst/>
            </a:prstGeom>
            <a:ln w="3175">
              <a:solidFill>
                <a:schemeClr val="tx1">
                  <a:alpha val="40000"/>
                </a:schemeClr>
              </a:solidFill>
              <a:prstDash val="dash"/>
              <a:miter/>
            </a:ln>
          </p:spPr>
        </p:cxnSp>
        <p:cxnSp>
          <p:nvCxnSpPr>
            <p:cNvPr id="73" name="直接连接符 72"/>
            <p:cNvCxnSpPr/>
            <p:nvPr/>
          </p:nvCxnSpPr>
          <p:spPr>
            <a:xfrm>
              <a:off x="5652295" y="3743976"/>
              <a:ext cx="3168000" cy="0"/>
            </a:xfrm>
            <a:prstGeom prst="line">
              <a:avLst/>
            </a:prstGeom>
            <a:ln w="3175">
              <a:solidFill>
                <a:schemeClr val="tx1">
                  <a:alpha val="40000"/>
                </a:schemeClr>
              </a:solidFill>
              <a:prstDash val="dash"/>
              <a:miter/>
            </a:ln>
          </p:spPr>
        </p:cxnSp>
        <p:cxnSp>
          <p:nvCxnSpPr>
            <p:cNvPr id="74" name="直接连接符 73"/>
            <p:cNvCxnSpPr/>
            <p:nvPr/>
          </p:nvCxnSpPr>
          <p:spPr>
            <a:xfrm>
              <a:off x="5652295" y="4203378"/>
              <a:ext cx="3168000" cy="0"/>
            </a:xfrm>
            <a:prstGeom prst="line">
              <a:avLst/>
            </a:prstGeom>
            <a:ln w="3175">
              <a:solidFill>
                <a:schemeClr val="tx1">
                  <a:alpha val="40000"/>
                </a:schemeClr>
              </a:solidFill>
              <a:prstDash val="dash"/>
              <a:miter/>
            </a:ln>
          </p:spPr>
        </p:cxnSp>
        <p:cxnSp>
          <p:nvCxnSpPr>
            <p:cNvPr id="27" name="直接连接符 26"/>
            <p:cNvCxnSpPr/>
            <p:nvPr/>
          </p:nvCxnSpPr>
          <p:spPr>
            <a:xfrm>
              <a:off x="5652295" y="4662780"/>
              <a:ext cx="3168000" cy="0"/>
            </a:xfrm>
            <a:prstGeom prst="line">
              <a:avLst/>
            </a:prstGeom>
            <a:ln w="3175">
              <a:solidFill>
                <a:schemeClr val="tx1">
                  <a:alpha val="40000"/>
                </a:schemeClr>
              </a:solidFill>
              <a:prstDash val="dash"/>
              <a:miter/>
            </a:ln>
          </p:spPr>
        </p:cxnSp>
      </p:grpSp>
      <p:sp>
        <p:nvSpPr>
          <p:cNvPr id="32" name="文本占位符 4"/>
          <p:cNvSpPr/>
          <p:nvPr>
            <p:ph type="body" idx="12" hasCustomPrompt="1"/>
          </p:nvPr>
        </p:nvSpPr>
        <p:spPr>
          <a:xfrm>
            <a:off x="2880786" y="768043"/>
            <a:ext cx="8879609" cy="5472000"/>
          </a:xfrm>
        </p:spPr>
        <p:txBody>
          <a:bodyPr numCol="2" spcCol="504000"/>
          <a:lstStyle>
            <a:lvl1pPr marL="0" lvl="0" indent="-239994">
              <a:buFont typeface="Arial" charset="0"/>
              <a:buChar char="•"/>
              <a:defRPr>
                <a:solidFill>
                  <a:schemeClr val="tx2"/>
                </a:solidFill>
              </a:defRPr>
            </a:lvl1pPr>
            <a:lvl2pPr lvl="1">
              <a:defRPr>
                <a:solidFill>
                  <a:schemeClr val="tx2"/>
                </a:solidFill>
              </a:defRPr>
            </a:lvl2pPr>
            <a:lvl3pPr lvl="2">
              <a:defRPr>
                <a:solidFill>
                  <a:schemeClr val="tx2"/>
                </a:solidFill>
              </a:defRPr>
            </a:lvl3pPr>
            <a:lvl4pPr lvl="3">
              <a:defRPr>
                <a:solidFill>
                  <a:schemeClr val="tx2"/>
                </a:solidFill>
              </a:defRPr>
            </a:lvl4pPr>
            <a:lvl5pPr lvl="4">
              <a:defRPr>
                <a:solidFill>
                  <a:schemeClr val="tx2"/>
                </a:solidFill>
              </a:defRPr>
            </a:lvl5pPr>
          </a:lstStyle>
          <a:p>
            <a:pPr lvl="0"/>
            <a:r>
              <a:rPr lang="zh-CN"/>
              <a:t>一级主目录</a:t>
            </a:r>
          </a:p>
          <a:p>
            <a:pPr lvl="1"/>
            <a:r>
              <a:rPr lang="zh-CN"/>
              <a:t>二级子目录</a:t>
            </a:r>
          </a:p>
          <a:p>
            <a:pPr lvl="2"/>
            <a:r>
              <a:rPr lang="zh-CN"/>
              <a:t>三级子目录</a:t>
            </a:r>
            <a:endParaRPr lang="en-US"/>
          </a:p>
          <a:p>
            <a:pPr lvl="2"/>
            <a:endParaRPr lang="en-US"/>
          </a:p>
          <a:p>
            <a:pPr lvl="2"/>
            <a:endParaRPr lang="en-US"/>
          </a:p>
          <a:p>
            <a:pPr lvl="2"/>
            <a:endParaRPr lang="en-US"/>
          </a:p>
          <a:p>
            <a:pPr lvl="2"/>
            <a:endParaRPr lang="en-US"/>
          </a:p>
          <a:p>
            <a:pPr lvl="2"/>
            <a:endParaRPr lang="en-US"/>
          </a:p>
          <a:p>
            <a:pPr lvl="2"/>
            <a:endParaRPr lang="en-US"/>
          </a:p>
          <a:p>
            <a:pPr lvl="0"/>
            <a:r>
              <a:rPr lang="zh-CN"/>
              <a:t>一级主目录</a:t>
            </a:r>
          </a:p>
          <a:p>
            <a:pPr lvl="1"/>
            <a:r>
              <a:rPr lang="zh-CN"/>
              <a:t>二级子目录</a:t>
            </a:r>
          </a:p>
          <a:p>
            <a:pPr lvl="2"/>
            <a:r>
              <a:rPr lang="zh-CN"/>
              <a:t>三级子目录</a:t>
            </a:r>
          </a:p>
          <a:p>
            <a:pPr lvl="2"/>
            <a:endParaRPr lang="zh-CN"/>
          </a:p>
        </p:txBody>
      </p:sp>
      <p:sp>
        <p:nvSpPr>
          <p:cNvPr id="29" name="Subtitle 4"/>
          <p:cNvSpPr txBox="1"/>
          <p:nvPr/>
        </p:nvSpPr>
        <p:spPr>
          <a:xfrm>
            <a:off x="575536" y="1186418"/>
            <a:ext cx="1453952" cy="508327"/>
          </a:xfrm>
          <a:prstGeom prst="rect">
            <a:avLst/>
          </a:prstGeom>
        </p:spPr>
        <p:txBody>
          <a:bodyPr vert="horz" lIns="0" tIns="0" rIns="0" bIns="0"/>
          <a:lstStyle>
            <a:lvl1pPr marL="0" lvl="0" indent="0" algn="l" defTabSz="457200">
              <a:lnSpc>
                <a:spcPct val="80000"/>
              </a:lnSpc>
              <a:spcBef>
                <a:spcPts val="900"/>
              </a:spcBef>
              <a:buNone/>
              <a:defRPr sz="2000" b="1" kern="1200">
                <a:solidFill>
                  <a:schemeClr val="tx1"/>
                </a:solidFill>
                <a:latin typeface="Arial"/>
                <a:ea typeface="微软雅黑"/>
              </a:defRPr>
            </a:lvl1pPr>
            <a:lvl2pPr marL="457200" lvl="1" indent="0" algn="ctr" defTabSz="457200">
              <a:lnSpc>
                <a:spcPct val="100000"/>
              </a:lnSpc>
              <a:spcBef>
                <a:spcPts val="900"/>
              </a:spcBef>
              <a:buNone/>
              <a:defRPr sz="1200" kern="1200">
                <a:solidFill>
                  <a:schemeClr val="tx1">
                    <a:tint val="75000"/>
                  </a:schemeClr>
                </a:solidFill>
                <a:latin typeface="Arial"/>
                <a:ea typeface="微软雅黑"/>
              </a:defRPr>
            </a:lvl2pPr>
            <a:lvl3pPr marL="914400" lvl="2" indent="0" algn="ctr" defTabSz="457200">
              <a:lnSpc>
                <a:spcPct val="100000"/>
              </a:lnSpc>
              <a:spcBef>
                <a:spcPts val="600"/>
              </a:spcBef>
              <a:buFont typeface="Arial"/>
              <a:buNone/>
              <a:defRPr sz="1200" kern="1200">
                <a:solidFill>
                  <a:schemeClr val="tx1">
                    <a:tint val="75000"/>
                  </a:schemeClr>
                </a:solidFill>
                <a:latin typeface="Arial"/>
                <a:ea typeface="微软雅黑"/>
              </a:defRPr>
            </a:lvl3pPr>
            <a:lvl4pPr marL="1371600" lvl="3" indent="0" algn="ctr" defTabSz="457200">
              <a:lnSpc>
                <a:spcPct val="100000"/>
              </a:lnSpc>
              <a:spcBef>
                <a:spcPts val="600"/>
              </a:spcBef>
              <a:buFont typeface="Arial"/>
              <a:buNone/>
              <a:defRPr sz="1200" kern="1200">
                <a:solidFill>
                  <a:schemeClr val="tx1">
                    <a:tint val="75000"/>
                  </a:schemeClr>
                </a:solidFill>
                <a:latin typeface="Arial"/>
                <a:ea typeface="微软雅黑"/>
              </a:defRPr>
            </a:lvl4pPr>
            <a:lvl5pPr marL="1828800" lvl="4" indent="0" algn="ctr" defTabSz="457200">
              <a:lnSpc>
                <a:spcPct val="100000"/>
              </a:lnSpc>
              <a:spcBef>
                <a:spcPts val="600"/>
              </a:spcBef>
              <a:buFont typeface="Arial"/>
              <a:buNone/>
              <a:defRPr sz="1200" kern="1200">
                <a:solidFill>
                  <a:schemeClr val="tx1">
                    <a:tint val="75000"/>
                  </a:schemeClr>
                </a:solidFill>
                <a:latin typeface="Arial"/>
                <a:ea typeface="微软雅黑"/>
              </a:defRPr>
            </a:lvl5pPr>
            <a:lvl6pPr marL="2286000" lvl="5" indent="0" algn="ctr" defTabSz="457200">
              <a:spcBef>
                <a:spcPct val="20000"/>
              </a:spcBef>
              <a:buFont typeface="Arial"/>
              <a:buNone/>
              <a:defRPr sz="2000" kern="1200">
                <a:solidFill>
                  <a:schemeClr val="tx1">
                    <a:tint val="75000"/>
                  </a:schemeClr>
                </a:solidFill>
                <a:latin typeface="Arial"/>
                <a:ea typeface="微软雅黑"/>
              </a:defRPr>
            </a:lvl6pPr>
            <a:lvl7pPr marL="2743200" lvl="6" indent="0" algn="ctr" defTabSz="457200">
              <a:spcBef>
                <a:spcPct val="20000"/>
              </a:spcBef>
              <a:buFont typeface="Arial"/>
              <a:buNone/>
              <a:defRPr sz="2000" kern="1200">
                <a:solidFill>
                  <a:schemeClr val="tx1">
                    <a:tint val="75000"/>
                  </a:schemeClr>
                </a:solidFill>
                <a:latin typeface="Arial"/>
                <a:ea typeface="微软雅黑"/>
              </a:defRPr>
            </a:lvl7pPr>
            <a:lvl8pPr marL="3200400" lvl="7" indent="0" algn="ctr" defTabSz="457200">
              <a:spcBef>
                <a:spcPct val="20000"/>
              </a:spcBef>
              <a:buFont typeface="Arial"/>
              <a:buNone/>
              <a:defRPr sz="2000" kern="1200">
                <a:solidFill>
                  <a:schemeClr val="tx1">
                    <a:tint val="75000"/>
                  </a:schemeClr>
                </a:solidFill>
                <a:latin typeface="Arial"/>
                <a:ea typeface="微软雅黑"/>
              </a:defRPr>
            </a:lvl8pPr>
            <a:lvl9pPr marL="3657600" lvl="8" indent="0" algn="ctr" defTabSz="457200">
              <a:spcBef>
                <a:spcPct val="20000"/>
              </a:spcBef>
              <a:buFont typeface="Arial"/>
              <a:buNone/>
              <a:defRPr sz="2000" kern="1200">
                <a:solidFill>
                  <a:schemeClr val="tx1">
                    <a:tint val="75000"/>
                  </a:schemeClr>
                </a:solidFill>
                <a:latin typeface="Arial"/>
                <a:ea typeface="微软雅黑"/>
              </a:defRPr>
            </a:lvl9pPr>
          </a:lstStyle>
          <a:p>
            <a:r>
              <a:rPr lang="zh-CN" sz="4267" b="0" spc="800">
                <a:latin typeface="Microsoft YaHei"/>
                <a:ea typeface="Microsoft YaHei"/>
              </a:rPr>
              <a:t>目录</a:t>
            </a:r>
            <a:endParaRPr lang="en-US" sz="4267" b="0" spc="800">
              <a:latin typeface="Microsoft YaHei"/>
              <a:ea typeface="Microsoft YaHei"/>
            </a:endParaRPr>
          </a:p>
        </p:txBody>
      </p:sp>
      <p:cxnSp>
        <p:nvCxnSpPr>
          <p:cNvPr id="30" name="Straight Connector 6"/>
          <p:cNvCxnSpPr/>
          <p:nvPr/>
        </p:nvCxnSpPr>
        <p:spPr>
          <a:xfrm>
            <a:off x="623392" y="1920000"/>
            <a:ext cx="576000" cy="0"/>
          </a:xfrm>
          <a:prstGeom prst="line">
            <a:avLst/>
          </a:prstGeom>
          <a:ln w="50800">
            <a:solidFill>
              <a:srgbClr val="FF6600"/>
            </a:solidFill>
            <a:prstDash val="solid"/>
            <a:miter/>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目录_2栏_无衬线(Dark)">
    <p:spTree>
      <p:nvGrpSpPr>
        <p:cNvPr id="1" name=""/>
        <p:cNvGrpSpPr/>
        <p:nvPr/>
      </p:nvGrpSpPr>
      <p:grpSpPr>
        <a:xfrm>
          <a:off x="0" y="0"/>
          <a:ext cx="0" cy="0"/>
          <a:chOff x="0" y="0"/>
          <a:chExt cx="0" cy="0"/>
        </a:xfrm>
      </p:grpSpPr>
      <p:sp>
        <p:nvSpPr>
          <p:cNvPr id="7" name="文本占位符 4"/>
          <p:cNvSpPr/>
          <p:nvPr>
            <p:ph type="body" idx="12" hasCustomPrompt="1"/>
          </p:nvPr>
        </p:nvSpPr>
        <p:spPr>
          <a:xfrm>
            <a:off x="2880786" y="768043"/>
            <a:ext cx="8879609" cy="5472000"/>
          </a:xfrm>
        </p:spPr>
        <p:txBody>
          <a:bodyPr numCol="2" spcCol="504000"/>
          <a:lstStyle>
            <a:lvl1pPr marL="0" lvl="0" indent="-239994">
              <a:buFont typeface="Arial" charset="0"/>
              <a:buChar char="•"/>
              <a:defRPr>
                <a:solidFill>
                  <a:schemeClr val="tx2"/>
                </a:solidFill>
              </a:defRPr>
            </a:lvl1pPr>
            <a:lvl2pPr lvl="1">
              <a:defRPr>
                <a:solidFill>
                  <a:schemeClr val="tx2"/>
                </a:solidFill>
              </a:defRPr>
            </a:lvl2pPr>
            <a:lvl3pPr lvl="2">
              <a:defRPr>
                <a:solidFill>
                  <a:schemeClr val="tx2"/>
                </a:solidFill>
              </a:defRPr>
            </a:lvl3pPr>
            <a:lvl4pPr lvl="3">
              <a:defRPr>
                <a:solidFill>
                  <a:schemeClr val="tx2"/>
                </a:solidFill>
              </a:defRPr>
            </a:lvl4pPr>
            <a:lvl5pPr lvl="4">
              <a:defRPr>
                <a:solidFill>
                  <a:schemeClr val="tx2"/>
                </a:solidFill>
              </a:defRPr>
            </a:lvl5pPr>
          </a:lstStyle>
          <a:p>
            <a:pPr lvl="0"/>
            <a:r>
              <a:rPr lang="zh-CN"/>
              <a:t>一级主目录</a:t>
            </a:r>
          </a:p>
          <a:p>
            <a:pPr lvl="1"/>
            <a:r>
              <a:rPr lang="zh-CN"/>
              <a:t>二级子目录</a:t>
            </a:r>
          </a:p>
          <a:p>
            <a:pPr lvl="2"/>
            <a:r>
              <a:rPr lang="zh-CN"/>
              <a:t>三级子目录</a:t>
            </a:r>
            <a:endParaRPr lang="en-US"/>
          </a:p>
          <a:p>
            <a:pPr lvl="2"/>
            <a:endParaRPr lang="en-US"/>
          </a:p>
          <a:p>
            <a:pPr lvl="2"/>
            <a:endParaRPr lang="en-US"/>
          </a:p>
          <a:p>
            <a:pPr lvl="2"/>
            <a:endParaRPr lang="en-US"/>
          </a:p>
          <a:p>
            <a:pPr lvl="2"/>
            <a:endParaRPr lang="en-US"/>
          </a:p>
          <a:p>
            <a:pPr lvl="2"/>
            <a:endParaRPr lang="en-US"/>
          </a:p>
          <a:p>
            <a:pPr lvl="2"/>
            <a:endParaRPr lang="en-US"/>
          </a:p>
          <a:p>
            <a:pPr lvl="0"/>
            <a:r>
              <a:rPr lang="zh-CN"/>
              <a:t>一级主目录</a:t>
            </a:r>
          </a:p>
          <a:p>
            <a:pPr lvl="1"/>
            <a:r>
              <a:rPr lang="zh-CN"/>
              <a:t>二级子目录</a:t>
            </a:r>
          </a:p>
          <a:p>
            <a:pPr lvl="2"/>
            <a:r>
              <a:rPr lang="zh-CN"/>
              <a:t>三级子目录</a:t>
            </a:r>
          </a:p>
          <a:p>
            <a:pPr lvl="2"/>
            <a:endParaRPr lang="zh-CN"/>
          </a:p>
        </p:txBody>
      </p:sp>
      <p:sp>
        <p:nvSpPr>
          <p:cNvPr id="29" name="Subtitle 4"/>
          <p:cNvSpPr txBox="1"/>
          <p:nvPr/>
        </p:nvSpPr>
        <p:spPr>
          <a:xfrm>
            <a:off x="575536" y="1186418"/>
            <a:ext cx="1453952" cy="508327"/>
          </a:xfrm>
          <a:prstGeom prst="rect">
            <a:avLst/>
          </a:prstGeom>
        </p:spPr>
        <p:txBody>
          <a:bodyPr vert="horz" lIns="0" tIns="0" rIns="0" bIns="0"/>
          <a:lstStyle>
            <a:lvl1pPr marL="0" lvl="0" indent="0" algn="l" defTabSz="457200">
              <a:lnSpc>
                <a:spcPct val="80000"/>
              </a:lnSpc>
              <a:spcBef>
                <a:spcPts val="900"/>
              </a:spcBef>
              <a:buNone/>
              <a:defRPr sz="2000" b="1" kern="1200">
                <a:solidFill>
                  <a:schemeClr val="tx1"/>
                </a:solidFill>
                <a:latin typeface="Arial"/>
                <a:ea typeface="微软雅黑"/>
              </a:defRPr>
            </a:lvl1pPr>
            <a:lvl2pPr marL="457200" lvl="1" indent="0" algn="ctr" defTabSz="457200">
              <a:lnSpc>
                <a:spcPct val="100000"/>
              </a:lnSpc>
              <a:spcBef>
                <a:spcPts val="900"/>
              </a:spcBef>
              <a:buNone/>
              <a:defRPr sz="1200" kern="1200">
                <a:solidFill>
                  <a:schemeClr val="tx1">
                    <a:tint val="75000"/>
                  </a:schemeClr>
                </a:solidFill>
                <a:latin typeface="Arial"/>
                <a:ea typeface="微软雅黑"/>
              </a:defRPr>
            </a:lvl2pPr>
            <a:lvl3pPr marL="914400" lvl="2" indent="0" algn="ctr" defTabSz="457200">
              <a:lnSpc>
                <a:spcPct val="100000"/>
              </a:lnSpc>
              <a:spcBef>
                <a:spcPts val="600"/>
              </a:spcBef>
              <a:buFont typeface="Arial"/>
              <a:buNone/>
              <a:defRPr sz="1200" kern="1200">
                <a:solidFill>
                  <a:schemeClr val="tx1">
                    <a:tint val="75000"/>
                  </a:schemeClr>
                </a:solidFill>
                <a:latin typeface="Arial"/>
                <a:ea typeface="微软雅黑"/>
              </a:defRPr>
            </a:lvl3pPr>
            <a:lvl4pPr marL="1371600" lvl="3" indent="0" algn="ctr" defTabSz="457200">
              <a:lnSpc>
                <a:spcPct val="100000"/>
              </a:lnSpc>
              <a:spcBef>
                <a:spcPts val="600"/>
              </a:spcBef>
              <a:buFont typeface="Arial"/>
              <a:buNone/>
              <a:defRPr sz="1200" kern="1200">
                <a:solidFill>
                  <a:schemeClr val="tx1">
                    <a:tint val="75000"/>
                  </a:schemeClr>
                </a:solidFill>
                <a:latin typeface="Arial"/>
                <a:ea typeface="微软雅黑"/>
              </a:defRPr>
            </a:lvl4pPr>
            <a:lvl5pPr marL="1828800" lvl="4" indent="0" algn="ctr" defTabSz="457200">
              <a:lnSpc>
                <a:spcPct val="100000"/>
              </a:lnSpc>
              <a:spcBef>
                <a:spcPts val="600"/>
              </a:spcBef>
              <a:buFont typeface="Arial"/>
              <a:buNone/>
              <a:defRPr sz="1200" kern="1200">
                <a:solidFill>
                  <a:schemeClr val="tx1">
                    <a:tint val="75000"/>
                  </a:schemeClr>
                </a:solidFill>
                <a:latin typeface="Arial"/>
                <a:ea typeface="微软雅黑"/>
              </a:defRPr>
            </a:lvl5pPr>
            <a:lvl6pPr marL="2286000" lvl="5" indent="0" algn="ctr" defTabSz="457200">
              <a:spcBef>
                <a:spcPct val="20000"/>
              </a:spcBef>
              <a:buFont typeface="Arial"/>
              <a:buNone/>
              <a:defRPr sz="2000" kern="1200">
                <a:solidFill>
                  <a:schemeClr val="tx1">
                    <a:tint val="75000"/>
                  </a:schemeClr>
                </a:solidFill>
                <a:latin typeface="Arial"/>
                <a:ea typeface="微软雅黑"/>
              </a:defRPr>
            </a:lvl6pPr>
            <a:lvl7pPr marL="2743200" lvl="6" indent="0" algn="ctr" defTabSz="457200">
              <a:spcBef>
                <a:spcPct val="20000"/>
              </a:spcBef>
              <a:buFont typeface="Arial"/>
              <a:buNone/>
              <a:defRPr sz="2000" kern="1200">
                <a:solidFill>
                  <a:schemeClr val="tx1">
                    <a:tint val="75000"/>
                  </a:schemeClr>
                </a:solidFill>
                <a:latin typeface="Arial"/>
                <a:ea typeface="微软雅黑"/>
              </a:defRPr>
            </a:lvl7pPr>
            <a:lvl8pPr marL="3200400" lvl="7" indent="0" algn="ctr" defTabSz="457200">
              <a:spcBef>
                <a:spcPct val="20000"/>
              </a:spcBef>
              <a:buFont typeface="Arial"/>
              <a:buNone/>
              <a:defRPr sz="2000" kern="1200">
                <a:solidFill>
                  <a:schemeClr val="tx1">
                    <a:tint val="75000"/>
                  </a:schemeClr>
                </a:solidFill>
                <a:latin typeface="Arial"/>
                <a:ea typeface="微软雅黑"/>
              </a:defRPr>
            </a:lvl8pPr>
            <a:lvl9pPr marL="3657600" lvl="8" indent="0" algn="ctr" defTabSz="457200">
              <a:spcBef>
                <a:spcPct val="20000"/>
              </a:spcBef>
              <a:buFont typeface="Arial"/>
              <a:buNone/>
              <a:defRPr sz="2000" kern="1200">
                <a:solidFill>
                  <a:schemeClr val="tx1">
                    <a:tint val="75000"/>
                  </a:schemeClr>
                </a:solidFill>
                <a:latin typeface="Arial"/>
                <a:ea typeface="微软雅黑"/>
              </a:defRPr>
            </a:lvl9pPr>
          </a:lstStyle>
          <a:p>
            <a:r>
              <a:rPr lang="zh-CN" sz="4267" b="0" spc="800">
                <a:latin typeface="Microsoft YaHei"/>
                <a:ea typeface="Microsoft YaHei"/>
              </a:rPr>
              <a:t>目录</a:t>
            </a:r>
            <a:endParaRPr lang="en-US" sz="4267" b="0" spc="800">
              <a:latin typeface="Microsoft YaHei"/>
              <a:ea typeface="Microsoft YaHei"/>
            </a:endParaRPr>
          </a:p>
        </p:txBody>
      </p:sp>
      <p:cxnSp>
        <p:nvCxnSpPr>
          <p:cNvPr id="30" name="Straight Connector 6"/>
          <p:cNvCxnSpPr/>
          <p:nvPr/>
        </p:nvCxnSpPr>
        <p:spPr>
          <a:xfrm>
            <a:off x="623392" y="1920000"/>
            <a:ext cx="576000" cy="0"/>
          </a:xfrm>
          <a:prstGeom prst="line">
            <a:avLst/>
          </a:prstGeom>
          <a:ln w="50800">
            <a:solidFill>
              <a:srgbClr val="FF6600"/>
            </a:solidFill>
            <a:prstDash val="solid"/>
            <a:miter/>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目录8行_浅色（Light）">
    <p:bg>
      <p:bgPr>
        <a:solidFill>
          <a:srgbClr val="F8FCFF"/>
        </a:solidFill>
      </p:bgPr>
    </p:bg>
    <p:spTree>
      <p:nvGrpSpPr>
        <p:cNvPr id="1" name=""/>
        <p:cNvGrpSpPr/>
        <p:nvPr/>
      </p:nvGrpSpPr>
      <p:grpSpPr>
        <a:xfrm>
          <a:off x="0" y="0"/>
          <a:ext cx="0" cy="0"/>
          <a:chOff x="0" y="0"/>
          <a:chExt cx="0" cy="0"/>
        </a:xfrm>
      </p:grpSpPr>
      <p:sp>
        <p:nvSpPr>
          <p:cNvPr id="20" name="Subtitle 4"/>
          <p:cNvSpPr txBox="1"/>
          <p:nvPr/>
        </p:nvSpPr>
        <p:spPr>
          <a:xfrm>
            <a:off x="575536" y="1186418"/>
            <a:ext cx="1453952" cy="508327"/>
          </a:xfrm>
          <a:prstGeom prst="rect">
            <a:avLst/>
          </a:prstGeom>
        </p:spPr>
        <p:txBody>
          <a:bodyPr vert="horz" lIns="0" tIns="0" rIns="0" bIns="0"/>
          <a:lstStyle>
            <a:lvl1pPr marL="0" lvl="0" indent="0" algn="l" defTabSz="457200">
              <a:lnSpc>
                <a:spcPct val="80000"/>
              </a:lnSpc>
              <a:spcBef>
                <a:spcPts val="900"/>
              </a:spcBef>
              <a:buNone/>
              <a:defRPr sz="2000" b="1" kern="1200">
                <a:solidFill>
                  <a:schemeClr val="tx1"/>
                </a:solidFill>
                <a:latin typeface="Arial"/>
                <a:ea typeface="微软雅黑"/>
              </a:defRPr>
            </a:lvl1pPr>
            <a:lvl2pPr marL="457200" lvl="1" indent="0" algn="ctr" defTabSz="457200">
              <a:lnSpc>
                <a:spcPct val="100000"/>
              </a:lnSpc>
              <a:spcBef>
                <a:spcPts val="900"/>
              </a:spcBef>
              <a:buNone/>
              <a:defRPr sz="1200" kern="1200">
                <a:solidFill>
                  <a:schemeClr val="tx1">
                    <a:tint val="75000"/>
                  </a:schemeClr>
                </a:solidFill>
                <a:latin typeface="Arial"/>
                <a:ea typeface="微软雅黑"/>
              </a:defRPr>
            </a:lvl2pPr>
            <a:lvl3pPr marL="914400" lvl="2" indent="0" algn="ctr" defTabSz="457200">
              <a:lnSpc>
                <a:spcPct val="100000"/>
              </a:lnSpc>
              <a:spcBef>
                <a:spcPts val="600"/>
              </a:spcBef>
              <a:buFont typeface="Arial"/>
              <a:buNone/>
              <a:defRPr sz="1200" kern="1200">
                <a:solidFill>
                  <a:schemeClr val="tx1">
                    <a:tint val="75000"/>
                  </a:schemeClr>
                </a:solidFill>
                <a:latin typeface="Arial"/>
                <a:ea typeface="微软雅黑"/>
              </a:defRPr>
            </a:lvl3pPr>
            <a:lvl4pPr marL="1371600" lvl="3" indent="0" algn="ctr" defTabSz="457200">
              <a:lnSpc>
                <a:spcPct val="100000"/>
              </a:lnSpc>
              <a:spcBef>
                <a:spcPts val="600"/>
              </a:spcBef>
              <a:buFont typeface="Arial"/>
              <a:buNone/>
              <a:defRPr sz="1200" kern="1200">
                <a:solidFill>
                  <a:schemeClr val="tx1">
                    <a:tint val="75000"/>
                  </a:schemeClr>
                </a:solidFill>
                <a:latin typeface="Arial"/>
                <a:ea typeface="微软雅黑"/>
              </a:defRPr>
            </a:lvl4pPr>
            <a:lvl5pPr marL="1828800" lvl="4" indent="0" algn="ctr" defTabSz="457200">
              <a:lnSpc>
                <a:spcPct val="100000"/>
              </a:lnSpc>
              <a:spcBef>
                <a:spcPts val="600"/>
              </a:spcBef>
              <a:buFont typeface="Arial"/>
              <a:buNone/>
              <a:defRPr sz="1200" kern="1200">
                <a:solidFill>
                  <a:schemeClr val="tx1">
                    <a:tint val="75000"/>
                  </a:schemeClr>
                </a:solidFill>
                <a:latin typeface="Arial"/>
                <a:ea typeface="微软雅黑"/>
              </a:defRPr>
            </a:lvl5pPr>
            <a:lvl6pPr marL="2286000" lvl="5" indent="0" algn="ctr" defTabSz="457200">
              <a:spcBef>
                <a:spcPct val="20000"/>
              </a:spcBef>
              <a:buFont typeface="Arial"/>
              <a:buNone/>
              <a:defRPr sz="2000" kern="1200">
                <a:solidFill>
                  <a:schemeClr val="tx1">
                    <a:tint val="75000"/>
                  </a:schemeClr>
                </a:solidFill>
                <a:latin typeface="Arial"/>
                <a:ea typeface="微软雅黑"/>
              </a:defRPr>
            </a:lvl6pPr>
            <a:lvl7pPr marL="2743200" lvl="6" indent="0" algn="ctr" defTabSz="457200">
              <a:spcBef>
                <a:spcPct val="20000"/>
              </a:spcBef>
              <a:buFont typeface="Arial"/>
              <a:buNone/>
              <a:defRPr sz="2000" kern="1200">
                <a:solidFill>
                  <a:schemeClr val="tx1">
                    <a:tint val="75000"/>
                  </a:schemeClr>
                </a:solidFill>
                <a:latin typeface="Arial"/>
                <a:ea typeface="微软雅黑"/>
              </a:defRPr>
            </a:lvl7pPr>
            <a:lvl8pPr marL="3200400" lvl="7" indent="0" algn="ctr" defTabSz="457200">
              <a:spcBef>
                <a:spcPct val="20000"/>
              </a:spcBef>
              <a:buFont typeface="Arial"/>
              <a:buNone/>
              <a:defRPr sz="2000" kern="1200">
                <a:solidFill>
                  <a:schemeClr val="tx1">
                    <a:tint val="75000"/>
                  </a:schemeClr>
                </a:solidFill>
                <a:latin typeface="Arial"/>
                <a:ea typeface="微软雅黑"/>
              </a:defRPr>
            </a:lvl8pPr>
            <a:lvl9pPr marL="3657600" lvl="8" indent="0" algn="ctr" defTabSz="457200">
              <a:spcBef>
                <a:spcPct val="20000"/>
              </a:spcBef>
              <a:buFont typeface="Arial"/>
              <a:buNone/>
              <a:defRPr sz="2000" kern="1200">
                <a:solidFill>
                  <a:schemeClr val="tx1">
                    <a:tint val="75000"/>
                  </a:schemeClr>
                </a:solidFill>
                <a:latin typeface="Arial"/>
                <a:ea typeface="微软雅黑"/>
              </a:defRPr>
            </a:lvl9pPr>
          </a:lstStyle>
          <a:p>
            <a:r>
              <a:rPr lang="zh-CN" sz="4267" b="0" spc="800">
                <a:solidFill>
                  <a:schemeClr val="tx2"/>
                </a:solidFill>
                <a:latin typeface="Microsoft YaHei"/>
                <a:ea typeface="Microsoft YaHei"/>
              </a:rPr>
              <a:t>目录</a:t>
            </a:r>
            <a:endParaRPr lang="en-US" sz="4267" b="0" spc="800">
              <a:solidFill>
                <a:schemeClr val="tx2"/>
              </a:solidFill>
              <a:latin typeface="Microsoft YaHei"/>
              <a:ea typeface="Microsoft YaHei"/>
            </a:endParaRPr>
          </a:p>
        </p:txBody>
      </p:sp>
      <p:cxnSp>
        <p:nvCxnSpPr>
          <p:cNvPr id="21" name="Straight Connector 6"/>
          <p:cNvCxnSpPr/>
          <p:nvPr/>
        </p:nvCxnSpPr>
        <p:spPr>
          <a:xfrm>
            <a:off x="623392" y="1920000"/>
            <a:ext cx="576000" cy="0"/>
          </a:xfrm>
          <a:prstGeom prst="line">
            <a:avLst/>
          </a:prstGeom>
          <a:ln w="50800">
            <a:solidFill>
              <a:srgbClr val="FF6600"/>
            </a:solidFill>
            <a:prstDash val="solid"/>
            <a:miter/>
          </a:ln>
        </p:spPr>
      </p:cxnSp>
      <p:grpSp>
        <p:nvGrpSpPr>
          <p:cNvPr id="12" name="组合 11"/>
          <p:cNvGrpSpPr/>
          <p:nvPr/>
        </p:nvGrpSpPr>
        <p:grpSpPr>
          <a:xfrm>
            <a:off x="2880000" y="1508753"/>
            <a:ext cx="8640000" cy="4287739"/>
            <a:chOff x="2160000" y="1203598"/>
            <a:chExt cx="6480000" cy="3215804"/>
          </a:xfrm>
        </p:grpSpPr>
        <p:cxnSp>
          <p:nvCxnSpPr>
            <p:cNvPr id="11" name="直接连接符 10"/>
            <p:cNvCxnSpPr/>
            <p:nvPr/>
          </p:nvCxnSpPr>
          <p:spPr>
            <a:xfrm>
              <a:off x="2160000" y="1203598"/>
              <a:ext cx="6480000" cy="0"/>
            </a:xfrm>
            <a:prstGeom prst="line">
              <a:avLst/>
            </a:prstGeom>
            <a:ln w="3175">
              <a:solidFill>
                <a:schemeClr val="tx1">
                  <a:alpha val="40000"/>
                </a:schemeClr>
              </a:solidFill>
              <a:prstDash val="dash"/>
              <a:miter/>
            </a:ln>
          </p:spPr>
        </p:cxnSp>
        <p:cxnSp>
          <p:nvCxnSpPr>
            <p:cNvPr id="18" name="直接连接符 17"/>
            <p:cNvCxnSpPr/>
            <p:nvPr/>
          </p:nvCxnSpPr>
          <p:spPr>
            <a:xfrm>
              <a:off x="2160000" y="1662998"/>
              <a:ext cx="6480000" cy="0"/>
            </a:xfrm>
            <a:prstGeom prst="line">
              <a:avLst/>
            </a:prstGeom>
            <a:ln w="3175">
              <a:solidFill>
                <a:schemeClr val="tx1">
                  <a:alpha val="40000"/>
                </a:schemeClr>
              </a:solidFill>
              <a:prstDash val="dash"/>
              <a:miter/>
            </a:ln>
          </p:spPr>
        </p:cxnSp>
        <p:cxnSp>
          <p:nvCxnSpPr>
            <p:cNvPr id="23" name="直接连接符 22"/>
            <p:cNvCxnSpPr/>
            <p:nvPr/>
          </p:nvCxnSpPr>
          <p:spPr>
            <a:xfrm>
              <a:off x="2160000" y="2122398"/>
              <a:ext cx="6480000" cy="0"/>
            </a:xfrm>
            <a:prstGeom prst="line">
              <a:avLst/>
            </a:prstGeom>
            <a:ln w="3175">
              <a:solidFill>
                <a:schemeClr val="tx1">
                  <a:alpha val="40000"/>
                </a:schemeClr>
              </a:solidFill>
              <a:prstDash val="dash"/>
              <a:miter/>
            </a:ln>
          </p:spPr>
        </p:cxnSp>
        <p:cxnSp>
          <p:nvCxnSpPr>
            <p:cNvPr id="25" name="直接连接符 24"/>
            <p:cNvCxnSpPr/>
            <p:nvPr/>
          </p:nvCxnSpPr>
          <p:spPr>
            <a:xfrm>
              <a:off x="2160000" y="2581798"/>
              <a:ext cx="6480000" cy="0"/>
            </a:xfrm>
            <a:prstGeom prst="line">
              <a:avLst/>
            </a:prstGeom>
            <a:ln w="3175">
              <a:solidFill>
                <a:schemeClr val="tx1">
                  <a:alpha val="40000"/>
                </a:schemeClr>
              </a:solidFill>
              <a:prstDash val="dash"/>
              <a:miter/>
            </a:ln>
          </p:spPr>
        </p:cxnSp>
        <p:cxnSp>
          <p:nvCxnSpPr>
            <p:cNvPr id="26" name="直接连接符 25"/>
            <p:cNvCxnSpPr/>
            <p:nvPr/>
          </p:nvCxnSpPr>
          <p:spPr>
            <a:xfrm>
              <a:off x="2160000" y="3041198"/>
              <a:ext cx="6480000" cy="0"/>
            </a:xfrm>
            <a:prstGeom prst="line">
              <a:avLst/>
            </a:prstGeom>
            <a:ln w="3175">
              <a:solidFill>
                <a:schemeClr val="tx1">
                  <a:alpha val="40000"/>
                </a:schemeClr>
              </a:solidFill>
              <a:prstDash val="dash"/>
              <a:miter/>
            </a:ln>
          </p:spPr>
        </p:cxnSp>
        <p:cxnSp>
          <p:nvCxnSpPr>
            <p:cNvPr id="27" name="直接连接符 26"/>
            <p:cNvCxnSpPr/>
            <p:nvPr/>
          </p:nvCxnSpPr>
          <p:spPr>
            <a:xfrm>
              <a:off x="2160000" y="3500598"/>
              <a:ext cx="6480000" cy="0"/>
            </a:xfrm>
            <a:prstGeom prst="line">
              <a:avLst/>
            </a:prstGeom>
            <a:ln w="3175">
              <a:solidFill>
                <a:schemeClr val="tx1">
                  <a:alpha val="40000"/>
                </a:schemeClr>
              </a:solidFill>
              <a:prstDash val="dash"/>
              <a:miter/>
            </a:ln>
          </p:spPr>
        </p:cxnSp>
        <p:cxnSp>
          <p:nvCxnSpPr>
            <p:cNvPr id="28" name="直接连接符 27"/>
            <p:cNvCxnSpPr/>
            <p:nvPr/>
          </p:nvCxnSpPr>
          <p:spPr>
            <a:xfrm>
              <a:off x="2160000" y="3960000"/>
              <a:ext cx="6480000" cy="0"/>
            </a:xfrm>
            <a:prstGeom prst="line">
              <a:avLst/>
            </a:prstGeom>
            <a:ln w="3175">
              <a:solidFill>
                <a:schemeClr val="tx1">
                  <a:alpha val="40000"/>
                </a:schemeClr>
              </a:solidFill>
              <a:prstDash val="dash"/>
              <a:miter/>
            </a:ln>
          </p:spPr>
        </p:cxnSp>
        <p:cxnSp>
          <p:nvCxnSpPr>
            <p:cNvPr id="15" name="直接连接符 14"/>
            <p:cNvCxnSpPr/>
            <p:nvPr/>
          </p:nvCxnSpPr>
          <p:spPr>
            <a:xfrm>
              <a:off x="2160000" y="4419402"/>
              <a:ext cx="6480000" cy="0"/>
            </a:xfrm>
            <a:prstGeom prst="line">
              <a:avLst/>
            </a:prstGeom>
            <a:ln w="3175">
              <a:solidFill>
                <a:schemeClr val="tx1">
                  <a:alpha val="40000"/>
                </a:schemeClr>
              </a:solidFill>
              <a:prstDash val="dash"/>
              <a:miter/>
            </a:ln>
          </p:spPr>
        </p:cxnSp>
      </p:grpSp>
      <p:sp>
        <p:nvSpPr>
          <p:cNvPr id="17" name="文本占位符 4"/>
          <p:cNvSpPr/>
          <p:nvPr>
            <p:ph type="body" idx="12" hasCustomPrompt="1"/>
          </p:nvPr>
        </p:nvSpPr>
        <p:spPr>
          <a:xfrm>
            <a:off x="2880788" y="960003"/>
            <a:ext cx="8640233" cy="4836492"/>
          </a:xfrm>
        </p:spPr>
        <p:txBody>
          <a:bodyPr/>
          <a:lstStyle>
            <a:lvl1pPr marL="0" lvl="0" indent="-239994">
              <a:buFont typeface="Arial" charset="0"/>
              <a:buChar char="•"/>
              <a:defRPr>
                <a:solidFill>
                  <a:schemeClr val="tx2"/>
                </a:solidFill>
              </a:defRPr>
            </a:lvl1pPr>
            <a:lvl2pPr lvl="1">
              <a:defRPr>
                <a:solidFill>
                  <a:schemeClr val="tx2"/>
                </a:solidFill>
              </a:defRPr>
            </a:lvl2pPr>
            <a:lvl3pPr lvl="2">
              <a:defRPr>
                <a:solidFill>
                  <a:schemeClr val="tx2"/>
                </a:solidFill>
              </a:defRPr>
            </a:lvl3pPr>
            <a:lvl4pPr lvl="3">
              <a:defRPr>
                <a:solidFill>
                  <a:schemeClr val="tx2"/>
                </a:solidFill>
              </a:defRPr>
            </a:lvl4pPr>
            <a:lvl5pPr lvl="4">
              <a:defRPr>
                <a:solidFill>
                  <a:schemeClr val="tx2"/>
                </a:solidFill>
              </a:defRPr>
            </a:lvl5pPr>
          </a:lstStyle>
          <a:p>
            <a:pPr lvl="0"/>
            <a:r>
              <a:rPr lang="zh-CN"/>
              <a:t>一级主目录</a:t>
            </a:r>
          </a:p>
          <a:p>
            <a:pPr lvl="1"/>
            <a:r>
              <a:rPr lang="zh-CN"/>
              <a:t>二级子目录</a:t>
            </a:r>
          </a:p>
          <a:p>
            <a:pPr lvl="2"/>
            <a:r>
              <a:rPr lang="zh-CN"/>
              <a:t>三级子目录</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slideLayout" Target="/ppt/slideLayouts/slideLayout2.xml" Id="rId2" /><Relationship Type="http://schemas.openxmlformats.org/officeDocument/2006/relationships/slideLayout" Target="/ppt/slideLayouts/slideLayout3.xml" Id="rId3" /><Relationship Type="http://schemas.openxmlformats.org/officeDocument/2006/relationships/slideLayout" Target="/ppt/slideLayouts/slideLayout4.xml" Id="rId4" /><Relationship Type="http://schemas.openxmlformats.org/officeDocument/2006/relationships/slideLayout" Target="/ppt/slideLayouts/slideLayout5.xml" Id="rId5" /><Relationship Type="http://schemas.openxmlformats.org/officeDocument/2006/relationships/slideLayout" Target="/ppt/slideLayouts/slideLayout6.xml" Id="rId6" /><Relationship Type="http://schemas.openxmlformats.org/officeDocument/2006/relationships/slideLayout" Target="/ppt/slideLayouts/slideLayout7.xml" Id="rId7" /><Relationship Type="http://schemas.openxmlformats.org/officeDocument/2006/relationships/slideLayout" Target="/ppt/slideLayouts/slideLayout8.xml" Id="rId8" /><Relationship Type="http://schemas.openxmlformats.org/officeDocument/2006/relationships/slideLayout" Target="/ppt/slideLayouts/slideLayout9.xml" Id="rId9" /><Relationship Type="http://schemas.openxmlformats.org/officeDocument/2006/relationships/slideLayout" Target="/ppt/slideLayouts/slideLayout10.xml" Id="rId10" /><Relationship Type="http://schemas.openxmlformats.org/officeDocument/2006/relationships/slideLayout" Target="/ppt/slideLayouts/slideLayout11.xml" Id="rId11" /><Relationship Type="http://schemas.openxmlformats.org/officeDocument/2006/relationships/slideLayout" Target="/ppt/slideLayouts/slideLayout12.xml" Id="rId12" /><Relationship Type="http://schemas.openxmlformats.org/officeDocument/2006/relationships/slideLayout" Target="/ppt/slideLayouts/slideLayout13.xml" Id="rId13" /><Relationship Type="http://schemas.openxmlformats.org/officeDocument/2006/relationships/slideLayout" Target="/ppt/slideLayouts/slideLayout14.xml" Id="rId14" /><Relationship Type="http://schemas.openxmlformats.org/officeDocument/2006/relationships/slideLayout" Target="/ppt/slideLayouts/slideLayout15.xml" Id="rId15" /><Relationship Type="http://schemas.openxmlformats.org/officeDocument/2006/relationships/slideLayout" Target="/ppt/slideLayouts/slideLayout16.xml" Id="rId16" /><Relationship Type="http://schemas.openxmlformats.org/officeDocument/2006/relationships/slideLayout" Target="/ppt/slideLayouts/slideLayout17.xml" Id="rId17" /><Relationship Type="http://schemas.openxmlformats.org/officeDocument/2006/relationships/slideLayout" Target="/ppt/slideLayouts/slideLayout18.xml" Id="rId18" /><Relationship Type="http://schemas.openxmlformats.org/officeDocument/2006/relationships/slideLayout" Target="/ppt/slideLayouts/slideLayout19.xml" Id="rId19" /><Relationship Type="http://schemas.openxmlformats.org/officeDocument/2006/relationships/slideLayout" Target="/ppt/slideLayouts/slideLayout20.xml" Id="rId20" /><Relationship Type="http://schemas.openxmlformats.org/officeDocument/2006/relationships/slideLayout" Target="/ppt/slideLayouts/slideLayout21.xml" Id="rId21" /><Relationship Type="http://schemas.openxmlformats.org/officeDocument/2006/relationships/slideLayout" Target="/ppt/slideLayouts/slideLayout22.xml" Id="rId22" /><Relationship Type="http://schemas.openxmlformats.org/officeDocument/2006/relationships/slideLayout" Target="/ppt/slideLayouts/slideLayout23.xml" Id="rId23" /><Relationship Type="http://schemas.openxmlformats.org/officeDocument/2006/relationships/slideLayout" Target="/ppt/slideLayouts/slideLayout24.xml" Id="rId24" /><Relationship Type="http://schemas.openxmlformats.org/officeDocument/2006/relationships/slideLayout" Target="/ppt/slideLayouts/slideLayout25.xml" Id="rId25" /><Relationship Type="http://schemas.openxmlformats.org/officeDocument/2006/relationships/slideLayout" Target="/ppt/slideLayouts/slideLayout26.xml" Id="rId26" /><Relationship Type="http://schemas.openxmlformats.org/officeDocument/2006/relationships/slideLayout" Target="/ppt/slideLayouts/slideLayout27.xml" Id="rId27" /><Relationship Type="http://schemas.openxmlformats.org/officeDocument/2006/relationships/slideLayout" Target="/ppt/slideLayouts/slideLayout28.xml" Id="rId28" /><Relationship Type="http://schemas.openxmlformats.org/officeDocument/2006/relationships/slideLayout" Target="/ppt/slideLayouts/slideLayout29.xml" Id="rId29" /><Relationship Type="http://schemas.openxmlformats.org/officeDocument/2006/relationships/slideLayout" Target="/ppt/slideLayouts/slideLayout30.xml" Id="rId30" /><Relationship Type="http://schemas.openxmlformats.org/officeDocument/2006/relationships/slideLayout" Target="/ppt/slideLayouts/slideLayout31.xml" Id="rId31" /><Relationship Type="http://schemas.openxmlformats.org/officeDocument/2006/relationships/slideLayout" Target="/ppt/slideLayouts/slideLayout32.xml" Id="rId32" /><Relationship Type="http://schemas.openxmlformats.org/officeDocument/2006/relationships/slideLayout" Target="/ppt/slideLayouts/slideLayout33.xml" Id="rId33" /><Relationship Type="http://schemas.openxmlformats.org/officeDocument/2006/relationships/slideLayout" Target="/ppt/slideLayouts/slideLayout34.xml" Id="rId34" /><Relationship Type="http://schemas.openxmlformats.org/officeDocument/2006/relationships/slideLayout" Target="/ppt/slideLayouts/slideLayout35.xml" Id="rId35" /><Relationship Type="http://schemas.openxmlformats.org/officeDocument/2006/relationships/slideLayout" Target="/ppt/slideLayouts/slideLayout36.xml" Id="rId36" /><Relationship Type="http://schemas.openxmlformats.org/officeDocument/2006/relationships/slideLayout" Target="/ppt/slideLayouts/slideLayout37.xml" Id="rId37" /><Relationship Type="http://schemas.openxmlformats.org/officeDocument/2006/relationships/slideLayout" Target="/ppt/slideLayouts/slideLayout38.xml" Id="rId38" /><Relationship Type="http://schemas.openxmlformats.org/officeDocument/2006/relationships/slideLayout" Target="/ppt/slideLayouts/slideLayout39.xml" Id="rId39" /><Relationship Type="http://schemas.openxmlformats.org/officeDocument/2006/relationships/slideLayout" Target="/ppt/slideLayouts/slideLayout40.xml" Id="rId40" /><Relationship Type="http://schemas.openxmlformats.org/officeDocument/2006/relationships/slideLayout" Target="/ppt/slideLayouts/slideLayout41.xml" Id="rId41" /><Relationship Type="http://schemas.openxmlformats.org/officeDocument/2006/relationships/theme" Target="/ppt/slideMasters/theme/theme1.xml" Id="rId42"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303B48"/>
            </a:gs>
            <a:gs pos="100000">
              <a:srgbClr val="0B1D31"/>
            </a:gs>
          </a:gsLst>
          <a:lin ang="16200000" scaled="1"/>
        </a:gradFill>
      </p:bgPr>
    </p:bg>
    <p:spTree>
      <p:nvGrpSpPr>
        <p:cNvPr id="1" name=""/>
        <p:cNvGrpSpPr/>
        <p:nvPr/>
      </p:nvGrpSpPr>
      <p:grpSpPr>
        <a:xfrm>
          <a:off x="0" y="0"/>
          <a:ext cx="0" cy="0"/>
          <a:chOff x="0" y="0"/>
          <a:chExt cx="0" cy="0"/>
        </a:xfrm>
      </p:grpSpPr>
      <p:sp>
        <p:nvSpPr>
          <p:cNvPr id="2" name="标题占位符 1"/>
          <p:cNvSpPr/>
          <p:nvPr>
            <p:ph type="title"/>
          </p:nvPr>
        </p:nvSpPr>
        <p:spPr>
          <a:xfrm>
            <a:off x="335360" y="365126"/>
            <a:ext cx="11521280" cy="1143661"/>
          </a:xfrm>
          <a:prstGeom prst="rect">
            <a:avLst/>
          </a:prstGeom>
        </p:spPr>
        <p:txBody>
          <a:bodyPr vert="horz" lIns="91440" tIns="45720" rIns="91440" bIns="45720" anchor="b">
            <a:normAutofit/>
          </a:bodyPr>
          <a:lstStyle/>
          <a:p>
            <a:pPr lvl="0" algn="l" defTabSz="913742">
              <a:lnSpc>
                <a:spcPct val="75000"/>
              </a:lnSpc>
              <a:spcBef>
                <a:spcPct val="0"/>
              </a:spcBef>
              <a:buNone/>
            </a:pPr>
            <a:r>
              <a:rPr lang="zh-CN"/>
              <a:t>单击此处编辑母版标题样式</a:t>
            </a:r>
          </a:p>
        </p:txBody>
      </p:sp>
      <p:sp>
        <p:nvSpPr>
          <p:cNvPr id="7" name="文本占位符 2"/>
          <p:cNvSpPr/>
          <p:nvPr>
            <p:ph type="body" idx="1"/>
          </p:nvPr>
        </p:nvSpPr>
        <p:spPr>
          <a:xfrm>
            <a:off x="344544" y="1826684"/>
            <a:ext cx="11512096" cy="4349749"/>
          </a:xfrm>
          <a:prstGeom prst="rect">
            <a:avLst/>
          </a:prstGeom>
        </p:spPr>
        <p:txBody>
          <a:bodyPr vert="horz" lIns="91440" tIns="0" rIns="91440" bIns="0"/>
          <a:lstStyle/>
          <a:p>
            <a:pPr lvl="0"/>
            <a:r>
              <a:rPr lang="zh-CN"/>
              <a:t>单击此处编辑母版文本样式</a:t>
            </a:r>
          </a:p>
          <a:p>
            <a:pPr lvl="1"/>
            <a:r>
              <a:rPr lang="zh-CN"/>
              <a:t>第二级</a:t>
            </a:r>
          </a:p>
          <a:p>
            <a:pPr lvl="2"/>
            <a:r>
              <a:rPr lang="zh-CN"/>
              <a:t>第三级</a:t>
            </a:r>
          </a:p>
          <a:p>
            <a:pPr lvl="3"/>
            <a:r>
              <a:rPr lang="zh-CN"/>
              <a:t>第四级</a:t>
            </a:r>
          </a:p>
          <a:p>
            <a:pPr lvl="4">
              <a:lnSpc>
                <a:spcPts val="3467"/>
              </a:lnSpc>
              <a:spcAft>
                <a:spcPts val="1333"/>
              </a:spcAft>
            </a:pPr>
            <a:r>
              <a:rPr lang="zh-CN"/>
              <a:t>第五级</a:t>
            </a:r>
            <a:endParaRPr lang="en-US"/>
          </a:p>
          <a:p>
            <a:pPr lvl="5">
              <a:lnSpc>
                <a:spcPts val="3467"/>
              </a:lnSpc>
              <a:spcAft>
                <a:spcPts val="1333"/>
              </a:spcAft>
            </a:pPr>
            <a:r>
              <a:rPr lang="zh-CN"/>
              <a:t>第六级</a:t>
            </a:r>
            <a:endParaRPr lang="en-US"/>
          </a:p>
          <a:p>
            <a:pPr lvl="6">
              <a:lnSpc>
                <a:spcPts val="3467"/>
              </a:lnSpc>
              <a:spcAft>
                <a:spcPts val="1333"/>
              </a:spcAft>
            </a:pPr>
            <a:r>
              <a:rPr lang="zh-CN"/>
              <a:t>第七级</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Lst>
  <p:txStyles>
    <p:titleStyle>
      <a:lvl1pPr marL="0" lvl="0" indent="0" algn="l" defTabSz="609585">
        <a:lnSpc>
          <a:spcPct val="80000"/>
        </a:lnSpc>
        <a:spcBef>
          <a:spcPts val="1200"/>
        </a:spcBef>
        <a:buNone/>
        <a:defRPr lang="zh-CN" sz="4800" b="0" i="0" kern="1200" spc="0">
          <a:solidFill>
            <a:schemeClr val="tx1"/>
          </a:solidFill>
          <a:latin typeface="微软雅黑"/>
          <a:ea typeface="微软雅黑"/>
        </a:defRPr>
      </a:lvl1pPr>
    </p:titleStyle>
    <p:bodyStyle>
      <a:lvl1pPr marL="0" lvl="0" indent="0" algn="l" defTabSz="913742">
        <a:lnSpc>
          <a:spcPts val="3467"/>
        </a:lnSpc>
        <a:spcBef>
          <a:spcPts val="0"/>
        </a:spcBef>
        <a:spcAft>
          <a:spcPts val="1333"/>
        </a:spcAft>
        <a:buFont typeface="Wingdings" charset="2"/>
        <a:buNone/>
        <a:defRPr lang="zh-CN" sz="2133" kern="1200">
          <a:solidFill>
            <a:schemeClr val="tx1"/>
          </a:solidFill>
          <a:latin typeface="微软雅黑"/>
          <a:ea typeface="微软雅黑"/>
        </a:defRPr>
      </a:lvl1pPr>
      <a:lvl2pPr marL="479988" lvl="1" indent="-228594" algn="l" defTabSz="913742">
        <a:lnSpc>
          <a:spcPts val="3467"/>
        </a:lnSpc>
        <a:spcBef>
          <a:spcPts val="0"/>
        </a:spcBef>
        <a:spcAft>
          <a:spcPts val="1333"/>
        </a:spcAft>
        <a:buFont typeface="Arial" charset="0"/>
        <a:buChar char="•"/>
        <a:defRPr lang="zh-CN" sz="1867" kern="1200">
          <a:solidFill>
            <a:schemeClr val="tx1"/>
          </a:solidFill>
          <a:latin typeface="微软雅黑"/>
          <a:ea typeface="微软雅黑"/>
        </a:defRPr>
      </a:lvl2pPr>
      <a:lvl3pPr marL="719982" lvl="2" indent="-228594" algn="l" defTabSz="913742">
        <a:lnSpc>
          <a:spcPts val="3467"/>
        </a:lnSpc>
        <a:spcBef>
          <a:spcPts val="0"/>
        </a:spcBef>
        <a:spcAft>
          <a:spcPts val="1333"/>
        </a:spcAft>
        <a:buFont typeface="Arial" charset="0"/>
        <a:buChar char="•"/>
        <a:defRPr lang="zh-CN" sz="1600" kern="1200">
          <a:solidFill>
            <a:schemeClr val="tx1"/>
          </a:solidFill>
          <a:latin typeface="微软雅黑"/>
          <a:ea typeface="微软雅黑"/>
        </a:defRPr>
      </a:lvl3pPr>
      <a:lvl4pPr marL="959976" lvl="3" indent="-191995" algn="l" defTabSz="913742">
        <a:lnSpc>
          <a:spcPts val="3467"/>
        </a:lnSpc>
        <a:spcBef>
          <a:spcPts val="0"/>
        </a:spcBef>
        <a:spcAft>
          <a:spcPts val="1333"/>
        </a:spcAft>
        <a:buFont typeface="Arial" charset="0"/>
        <a:buChar char="•"/>
        <a:defRPr lang="zh-CN" sz="1467" kern="1200">
          <a:solidFill>
            <a:schemeClr val="tx1"/>
          </a:solidFill>
          <a:latin typeface="微软雅黑"/>
          <a:ea typeface="微软雅黑"/>
        </a:defRPr>
      </a:lvl4pPr>
      <a:lvl5pPr marL="1199970" lvl="4" indent="-182395" algn="l" defTabSz="913742">
        <a:lnSpc>
          <a:spcPts val="3467"/>
        </a:lnSpc>
        <a:spcBef>
          <a:spcPts val="0"/>
        </a:spcBef>
        <a:spcAft>
          <a:spcPts val="1333"/>
        </a:spcAft>
        <a:buFont typeface="Arial" charset="0"/>
        <a:buChar char="•"/>
        <a:defRPr lang="en-US" sz="1333" kern="1200">
          <a:solidFill>
            <a:schemeClr val="tx1"/>
          </a:solidFill>
          <a:latin typeface="微软雅黑"/>
          <a:ea typeface="微软雅黑"/>
        </a:defRPr>
      </a:lvl5pPr>
      <a:lvl6pPr marL="1391965" lvl="5" indent="-163196" algn="l" defTabSz="913742">
        <a:lnSpc>
          <a:spcPct val="170000"/>
        </a:lnSpc>
        <a:spcBef>
          <a:spcPts val="0"/>
        </a:spcBef>
        <a:buFont typeface="Arial" charset="0"/>
        <a:buChar char="•"/>
        <a:defRPr sz="1200" kern="1200">
          <a:solidFill>
            <a:schemeClr val="tx1"/>
          </a:solidFill>
          <a:latin typeface="Arial"/>
          <a:ea typeface="微软雅黑"/>
        </a:defRPr>
      </a:lvl6pPr>
      <a:lvl7pPr marL="1631959" lvl="6" indent="-153596" algn="l" defTabSz="913742">
        <a:lnSpc>
          <a:spcPct val="90000"/>
        </a:lnSpc>
        <a:spcBef>
          <a:spcPts val="0"/>
        </a:spcBef>
        <a:buFont typeface="Arial" charset="0"/>
        <a:buChar char="•"/>
        <a:defRPr sz="1067" kern="1200">
          <a:solidFill>
            <a:schemeClr val="tx1"/>
          </a:solidFill>
          <a:latin typeface="Arial"/>
          <a:ea typeface="微软雅黑"/>
        </a:defRPr>
      </a:lvl7pPr>
      <a:lvl8pPr marL="3428914" lvl="7" indent="-228594" algn="l" defTabSz="913742">
        <a:lnSpc>
          <a:spcPct val="90000"/>
        </a:lnSpc>
        <a:spcBef>
          <a:spcPts val="500"/>
        </a:spcBef>
        <a:buFont typeface="Arial" charset="0"/>
        <a:buChar char="•"/>
        <a:defRPr sz="1800" kern="1200">
          <a:solidFill>
            <a:schemeClr val="tx1"/>
          </a:solidFill>
          <a:latin typeface="Arial"/>
          <a:ea typeface="微软雅黑"/>
        </a:defRPr>
      </a:lvl8pPr>
      <a:lvl9pPr marL="3886103" lvl="8" indent="-228594" algn="l" defTabSz="913742">
        <a:lnSpc>
          <a:spcPct val="90000"/>
        </a:lnSpc>
        <a:spcBef>
          <a:spcPts val="500"/>
        </a:spcBef>
        <a:buFont typeface="Arial" charset="0"/>
        <a:buChar char="•"/>
        <a:defRPr sz="1800" kern="1200">
          <a:solidFill>
            <a:schemeClr val="tx1"/>
          </a:solidFill>
          <a:latin typeface="Arial"/>
          <a:ea typeface="微软雅黑"/>
        </a:defRPr>
      </a:lvl9pPr>
    </p:bodyStyle>
    <p:otherStyle>
      <a:lvl1pPr marL="0" lvl="0" algn="l" defTabSz="913742">
        <a:defRPr sz="1800" kern="1200">
          <a:solidFill>
            <a:schemeClr val="tx1"/>
          </a:solidFill>
          <a:latin typeface="Arial"/>
          <a:ea typeface="微软雅黑"/>
        </a:defRPr>
      </a:lvl1pPr>
      <a:lvl2pPr marL="457189" lvl="1" algn="l" defTabSz="913742">
        <a:defRPr sz="1800" kern="1200">
          <a:solidFill>
            <a:schemeClr val="tx1"/>
          </a:solidFill>
          <a:latin typeface="Arial"/>
          <a:ea typeface="微软雅黑"/>
        </a:defRPr>
      </a:lvl2pPr>
      <a:lvl3pPr marL="914377" lvl="2" algn="l" defTabSz="913742">
        <a:defRPr sz="1800" kern="1200">
          <a:solidFill>
            <a:schemeClr val="tx1"/>
          </a:solidFill>
          <a:latin typeface="Arial"/>
          <a:ea typeface="微软雅黑"/>
        </a:defRPr>
      </a:lvl3pPr>
      <a:lvl4pPr marL="1371566" lvl="3" algn="l" defTabSz="913742">
        <a:defRPr sz="1800" kern="1200">
          <a:solidFill>
            <a:schemeClr val="tx1"/>
          </a:solidFill>
          <a:latin typeface="Arial"/>
          <a:ea typeface="微软雅黑"/>
        </a:defRPr>
      </a:lvl4pPr>
      <a:lvl5pPr marL="1828754" lvl="4" algn="l" defTabSz="913742">
        <a:defRPr sz="1800" kern="1200">
          <a:solidFill>
            <a:schemeClr val="tx1"/>
          </a:solidFill>
          <a:latin typeface="Arial"/>
          <a:ea typeface="微软雅黑"/>
        </a:defRPr>
      </a:lvl5pPr>
      <a:lvl6pPr marL="2285943" lvl="5" algn="l" defTabSz="913742">
        <a:defRPr sz="1800" kern="1200">
          <a:solidFill>
            <a:schemeClr val="tx1"/>
          </a:solidFill>
          <a:latin typeface="Arial"/>
          <a:ea typeface="微软雅黑"/>
        </a:defRPr>
      </a:lvl6pPr>
      <a:lvl7pPr marL="2743131" lvl="6" algn="l" defTabSz="913742">
        <a:defRPr sz="1800" kern="1200">
          <a:solidFill>
            <a:schemeClr val="tx1"/>
          </a:solidFill>
          <a:latin typeface="Arial"/>
          <a:ea typeface="微软雅黑"/>
        </a:defRPr>
      </a:lvl7pPr>
      <a:lvl8pPr marL="3200320" lvl="7" algn="l" defTabSz="913742">
        <a:defRPr sz="1800" kern="1200">
          <a:solidFill>
            <a:schemeClr val="tx1"/>
          </a:solidFill>
          <a:latin typeface="Arial"/>
          <a:ea typeface="微软雅黑"/>
        </a:defRPr>
      </a:lvl8pPr>
      <a:lvl9pPr marL="3657509" lvl="8" algn="l" defTabSz="913742">
        <a:defRPr sz="1800" kern="1200">
          <a:solidFill>
            <a:schemeClr val="tx1"/>
          </a:solidFill>
          <a:latin typeface="Arial"/>
          <a:ea typeface="微软雅黑"/>
        </a:defRPr>
      </a:lvl9pPr>
    </p:otherStyle>
  </p:txStyles>
</p:sldMaster>
</file>

<file path=ppt/slideMasters/theme/theme1.xml><?xml version="1.0" encoding="utf-8"?>
<a:theme xmlns:thm15="http://schemas.microsoft.com/office/thememl/2012/main" xmlns:a="http://schemas.openxmlformats.org/drawingml/2006/main" name="Office 主题​​">
  <a:themeElements>
    <a:clrScheme name="Office">
      <a:dk1>
        <a:srgbClr val="404040"/>
      </a:dk1>
      <a:lt1>
        <a:srgbClr val="FFFFFF"/>
      </a:lt1>
      <a:dk2>
        <a:srgbClr val="505050"/>
      </a:dk2>
      <a:lt2>
        <a:srgbClr val="D2E2F2"/>
      </a:lt2>
      <a:accent1>
        <a:srgbClr val="0058A7"/>
      </a:accent1>
      <a:accent2>
        <a:srgbClr val="EE770B"/>
      </a:accent2>
      <a:accent3>
        <a:srgbClr val="5AB546"/>
      </a:accent3>
      <a:accent4>
        <a:srgbClr val="B8B5B3"/>
      </a:accent4>
      <a:accent5>
        <a:srgbClr val="3271AD"/>
      </a:accent5>
      <a:accent6>
        <a:srgbClr val="3AA0D3"/>
      </a:accent6>
      <a:hlink>
        <a:srgbClr val="319DFF"/>
      </a:hlink>
      <a:folHlink>
        <a:srgbClr val="8C8784"/>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slides/_rels/slide1.xml.rels>&#65279;<?xml version="1.0" encoding="utf-8"?><Relationships xmlns="http://schemas.openxmlformats.org/package/2006/relationships"><Relationship Type="http://schemas.openxmlformats.org/officeDocument/2006/relationships/slideLayout" Target="/ppt/slideLayouts/slideLayout39.xml" Id="rId1" /><Relationship Type="http://schemas.openxmlformats.org/officeDocument/2006/relationships/image" Target="/ppt/media/image4.png" Id="rId2" /><Relationship Type="http://schemas.openxmlformats.org/officeDocument/2006/relationships/image" Target="/ppt/media/image.png" Id="rId3" /></Relationships>
</file>

<file path=ppt/slides/_rels/slide10.xml.rels>&#65279;<?xml version="1.0" encoding="utf-8"?><Relationships xmlns="http://schemas.openxmlformats.org/package/2006/relationships"><Relationship Type="http://schemas.openxmlformats.org/officeDocument/2006/relationships/slideLayout" Target="/ppt/slideLayouts/slideLayout38.xml" Id="rId1" /><Relationship Type="http://schemas.openxmlformats.org/officeDocument/2006/relationships/notesSlide" Target="/ppt/notesSlides/notesSlide8.xml" Id="rId2" /></Relationships>
</file>

<file path=ppt/slides/_rels/slide11.xml.rels>&#65279;<?xml version="1.0" encoding="utf-8"?><Relationships xmlns="http://schemas.openxmlformats.org/package/2006/relationships"><Relationship Type="http://schemas.openxmlformats.org/officeDocument/2006/relationships/slideLayout" Target="/ppt/slideLayouts/slideLayout38.xml" Id="rId1" /><Relationship Type="http://schemas.openxmlformats.org/officeDocument/2006/relationships/notesSlide" Target="/ppt/notesSlides/notesSlide9.xml" Id="rId2" /></Relationships>
</file>

<file path=ppt/slides/_rels/slide12.xml.rels>&#65279;<?xml version="1.0" encoding="utf-8"?><Relationships xmlns="http://schemas.openxmlformats.org/package/2006/relationships"><Relationship Type="http://schemas.openxmlformats.org/officeDocument/2006/relationships/slideLayout" Target="/ppt/slideLayouts/slideLayout38.xml" Id="rId1" /><Relationship Type="http://schemas.openxmlformats.org/officeDocument/2006/relationships/notesSlide" Target="/ppt/notesSlides/notesSlide10.xml" Id="rId2" /></Relationships>
</file>

<file path=ppt/slides/_rels/slide13.xml.rels>&#65279;<?xml version="1.0" encoding="utf-8"?><Relationships xmlns="http://schemas.openxmlformats.org/package/2006/relationships"><Relationship Type="http://schemas.openxmlformats.org/officeDocument/2006/relationships/slideLayout" Target="/ppt/slideLayouts/slideLayout38.xml" Id="rId1" /><Relationship Type="http://schemas.openxmlformats.org/officeDocument/2006/relationships/notesSlide" Target="/ppt/notesSlides/notesSlide11.xml" Id="rId2" /></Relationships>
</file>

<file path=ppt/slides/_rels/slide14.xml.rels>&#65279;<?xml version="1.0" encoding="utf-8"?><Relationships xmlns="http://schemas.openxmlformats.org/package/2006/relationships"><Relationship Type="http://schemas.openxmlformats.org/officeDocument/2006/relationships/slideLayout" Target="/ppt/slideLayouts/slideLayout38.xml" Id="rId1" /><Relationship Type="http://schemas.openxmlformats.org/officeDocument/2006/relationships/notesSlide" Target="/ppt/notesSlides/notesSlide12.xml" Id="rId2" /></Relationships>
</file>

<file path=ppt/slides/_rels/slide15.xml.rels>&#65279;<?xml version="1.0" encoding="utf-8"?><Relationships xmlns="http://schemas.openxmlformats.org/package/2006/relationships"><Relationship Type="http://schemas.openxmlformats.org/officeDocument/2006/relationships/slideLayout" Target="/ppt/slideLayouts/slideLayout38.xml" Id="rId1" /><Relationship Type="http://schemas.openxmlformats.org/officeDocument/2006/relationships/notesSlide" Target="/ppt/notesSlides/notesSlide13.xml" Id="rId2" /></Relationships>
</file>

<file path=ppt/slides/_rels/slide16.xml.rels>&#65279;<?xml version="1.0" encoding="utf-8"?><Relationships xmlns="http://schemas.openxmlformats.org/package/2006/relationships"><Relationship Type="http://schemas.openxmlformats.org/officeDocument/2006/relationships/slideLayout" Target="/ppt/slideLayouts/slideLayout38.xml" Id="rId1" /><Relationship Type="http://schemas.openxmlformats.org/officeDocument/2006/relationships/notesSlide" Target="/ppt/notesSlides/notesSlide14.xml" Id="rId2" /></Relationships>
</file>

<file path=ppt/slides/_rels/slide17.xml.rels>&#65279;<?xml version="1.0" encoding="utf-8"?><Relationships xmlns="http://schemas.openxmlformats.org/package/2006/relationships"><Relationship Type="http://schemas.openxmlformats.org/officeDocument/2006/relationships/slideLayout" Target="/ppt/slideLayouts/slideLayout38.xml" Id="rId1" /><Relationship Type="http://schemas.openxmlformats.org/officeDocument/2006/relationships/notesSlide" Target="/ppt/notesSlides/notesSlide15.xml" Id="rId2" /></Relationships>
</file>

<file path=ppt/slides/_rels/slide18.xml.rels>&#65279;<?xml version="1.0" encoding="utf-8"?><Relationships xmlns="http://schemas.openxmlformats.org/package/2006/relationships"><Relationship Type="http://schemas.openxmlformats.org/officeDocument/2006/relationships/slideLayout" Target="/ppt/slideLayouts/slideLayout38.xml" Id="rId1" /><Relationship Type="http://schemas.openxmlformats.org/officeDocument/2006/relationships/notesSlide" Target="/ppt/notesSlides/notesSlide16.xml" Id="rId2" /></Relationships>
</file>

<file path=ppt/slides/_rels/slide19.xml.rels>&#65279;<?xml version="1.0" encoding="utf-8"?><Relationships xmlns="http://schemas.openxmlformats.org/package/2006/relationships"><Relationship Type="http://schemas.openxmlformats.org/officeDocument/2006/relationships/slideLayout" Target="/ppt/slideLayouts/slideLayout38.xml" Id="rId1" /><Relationship Type="http://schemas.openxmlformats.org/officeDocument/2006/relationships/notesSlide" Target="/ppt/notesSlides/notesSlide17.xml" Id="rId2" /></Relationships>
</file>

<file path=ppt/slides/_rels/slide2.xml.rels>&#65279;<?xml version="1.0" encoding="utf-8"?><Relationships xmlns="http://schemas.openxmlformats.org/package/2006/relationships"><Relationship Type="http://schemas.openxmlformats.org/officeDocument/2006/relationships/slideLayout" Target="/ppt/slideLayouts/slideLayout38.xml" Id="rId1" /><Relationship Type="http://schemas.openxmlformats.org/officeDocument/2006/relationships/notesSlide" Target="/ppt/notesSlides/notesSlide1.xml" Id="rId2" /></Relationships>
</file>

<file path=ppt/slides/_rels/slide20.xml.rels>&#65279;<?xml version="1.0" encoding="utf-8"?><Relationships xmlns="http://schemas.openxmlformats.org/package/2006/relationships"><Relationship Type="http://schemas.openxmlformats.org/officeDocument/2006/relationships/slideLayout" Target="/ppt/slideLayouts/slideLayout38.xml" Id="rId1" /><Relationship Type="http://schemas.openxmlformats.org/officeDocument/2006/relationships/notesSlide" Target="/ppt/notesSlides/notesSlide18.xml" Id="rId2" /></Relationships>
</file>

<file path=ppt/slides/_rels/slide21.xml.rels>&#65279;<?xml version="1.0" encoding="utf-8"?><Relationships xmlns="http://schemas.openxmlformats.org/package/2006/relationships"><Relationship Type="http://schemas.openxmlformats.org/officeDocument/2006/relationships/slideLayout" Target="/ppt/slideLayouts/slideLayout38.xml" Id="rId1" /><Relationship Type="http://schemas.openxmlformats.org/officeDocument/2006/relationships/notesSlide" Target="/ppt/notesSlides/notesSlide19.xml" Id="rId2" /></Relationships>
</file>

<file path=ppt/slides/_rels/slide22.xml.rels>&#65279;<?xml version="1.0" encoding="utf-8"?><Relationships xmlns="http://schemas.openxmlformats.org/package/2006/relationships"><Relationship Type="http://schemas.openxmlformats.org/officeDocument/2006/relationships/slideLayout" Target="/ppt/slideLayouts/slideLayout38.xml" Id="rId1" /><Relationship Type="http://schemas.openxmlformats.org/officeDocument/2006/relationships/notesSlide" Target="/ppt/notesSlides/notesSlide20.xml" Id="rId2" /></Relationships>
</file>

<file path=ppt/slides/_rels/slide23.xml.rels>&#65279;<?xml version="1.0" encoding="utf-8"?><Relationships xmlns="http://schemas.openxmlformats.org/package/2006/relationships"><Relationship Type="http://schemas.openxmlformats.org/officeDocument/2006/relationships/slideLayout" Target="/ppt/slideLayouts/slideLayout38.xml" Id="rId1" /><Relationship Type="http://schemas.openxmlformats.org/officeDocument/2006/relationships/notesSlide" Target="/ppt/notesSlides/notesSlide21.xml" Id="rId2" /></Relationships>
</file>

<file path=ppt/slides/_rels/slide24.xml.rels>&#65279;<?xml version="1.0" encoding="utf-8"?><Relationships xmlns="http://schemas.openxmlformats.org/package/2006/relationships"><Relationship Type="http://schemas.openxmlformats.org/officeDocument/2006/relationships/slideLayout" Target="/ppt/slideLayouts/slideLayout38.xml" Id="rId1" /><Relationship Type="http://schemas.openxmlformats.org/officeDocument/2006/relationships/notesSlide" Target="/ppt/notesSlides/notesSlide22.xml" Id="rId2" /></Relationships>
</file>

<file path=ppt/slides/_rels/slide25.xml.rels>&#65279;<?xml version="1.0" encoding="utf-8"?><Relationships xmlns="http://schemas.openxmlformats.org/package/2006/relationships"><Relationship Type="http://schemas.openxmlformats.org/officeDocument/2006/relationships/slideLayout" Target="/ppt/slideLayouts/slideLayout38.xml" Id="rId1" /><Relationship Type="http://schemas.openxmlformats.org/officeDocument/2006/relationships/notesSlide" Target="/ppt/notesSlides/notesSlide23.xml" Id="rId2" /></Relationships>
</file>

<file path=ppt/slides/_rels/slide26.xml.rels>&#65279;<?xml version="1.0" encoding="utf-8"?><Relationships xmlns="http://schemas.openxmlformats.org/package/2006/relationships"><Relationship Type="http://schemas.openxmlformats.org/officeDocument/2006/relationships/slideLayout" Target="/ppt/slideLayouts/slideLayout38.xml" Id="rId1" /><Relationship Type="http://schemas.openxmlformats.org/officeDocument/2006/relationships/notesSlide" Target="/ppt/notesSlides/notesSlide24.xml" Id="rId2" /></Relationships>
</file>

<file path=ppt/slides/_rels/slide27.xml.rels>&#65279;<?xml version="1.0" encoding="utf-8"?><Relationships xmlns="http://schemas.openxmlformats.org/package/2006/relationships"><Relationship Type="http://schemas.openxmlformats.org/officeDocument/2006/relationships/slideLayout" Target="/ppt/slideLayouts/slideLayout38.xml" Id="rId1" /><Relationship Type="http://schemas.openxmlformats.org/officeDocument/2006/relationships/notesSlide" Target="/ppt/notesSlides/notesSlide25.xml" Id="rId2" /></Relationships>
</file>

<file path=ppt/slides/_rels/slide28.xml.rels>&#65279;<?xml version="1.0" encoding="utf-8"?><Relationships xmlns="http://schemas.openxmlformats.org/package/2006/relationships"><Relationship Type="http://schemas.openxmlformats.org/officeDocument/2006/relationships/slideLayout" Target="/ppt/slideLayouts/slideLayout38.xml" Id="rId1" /><Relationship Type="http://schemas.openxmlformats.org/officeDocument/2006/relationships/notesSlide" Target="/ppt/notesSlides/notesSlide26.xml" Id="rId2" /><Relationship Type="http://schemas.openxmlformats.org/officeDocument/2006/relationships/hyperlink" Target="https://nodejs.org/zh-cn/download/" TargetMode="External" Id="rId3" /></Relationships>
</file>

<file path=ppt/slides/_rels/slide29.xml.rels>&#65279;<?xml version="1.0" encoding="utf-8"?><Relationships xmlns="http://schemas.openxmlformats.org/package/2006/relationships"><Relationship Type="http://schemas.openxmlformats.org/officeDocument/2006/relationships/slideLayout" Target="/ppt/slideLayouts/slideLayout38.xml" Id="rId1" /><Relationship Type="http://schemas.openxmlformats.org/officeDocument/2006/relationships/notesSlide" Target="/ppt/notesSlides/notesSlide27.xml" Id="rId2" /><Relationship Type="http://schemas.openxmlformats.org/officeDocument/2006/relationships/image" Target="/ppt/media/image6.png" Id="rId3" /></Relationships>
</file>

<file path=ppt/slides/_rels/slide3.xml.rels>&#65279;<?xml version="1.0" encoding="utf-8"?><Relationships xmlns="http://schemas.openxmlformats.org/package/2006/relationships"><Relationship Type="http://schemas.openxmlformats.org/officeDocument/2006/relationships/slideLayout" Target="/ppt/slideLayouts/slideLayout38.xml" Id="rId1" /><Relationship Type="http://schemas.openxmlformats.org/officeDocument/2006/relationships/notesSlide" Target="/ppt/notesSlides/notesSlide2.xml" Id="rId2" /></Relationships>
</file>

<file path=ppt/slides/_rels/slide30.xml.rels>&#65279;<?xml version="1.0" encoding="utf-8"?><Relationships xmlns="http://schemas.openxmlformats.org/package/2006/relationships"><Relationship Type="http://schemas.openxmlformats.org/officeDocument/2006/relationships/slideLayout" Target="/ppt/slideLayouts/slideLayout38.xml" Id="rId1" /><Relationship Type="http://schemas.openxmlformats.org/officeDocument/2006/relationships/notesSlide" Target="/ppt/notesSlides/notesSlide28.xml" Id="rId2" /></Relationships>
</file>

<file path=ppt/slides/_rels/slide31.xml.rels>&#65279;<?xml version="1.0" encoding="utf-8"?><Relationships xmlns="http://schemas.openxmlformats.org/package/2006/relationships"><Relationship Type="http://schemas.openxmlformats.org/officeDocument/2006/relationships/slideLayout" Target="/ppt/slideLayouts/slideLayout38.xml" Id="rId1" /><Relationship Type="http://schemas.openxmlformats.org/officeDocument/2006/relationships/notesSlide" Target="/ppt/notesSlides/notesSlide29.xml" Id="rId2" /></Relationships>
</file>

<file path=ppt/slides/_rels/slide32.xml.rels>&#65279;<?xml version="1.0" encoding="utf-8"?><Relationships xmlns="http://schemas.openxmlformats.org/package/2006/relationships"><Relationship Type="http://schemas.openxmlformats.org/officeDocument/2006/relationships/slideLayout" Target="/ppt/slideLayouts/slideLayout4.xml" Id="rId1" /><Relationship Type="http://schemas.openxmlformats.org/officeDocument/2006/relationships/notesSlide" Target="/ppt/notesSlides/notesSlide30.xml" Id="rId2" /><Relationship Type="http://schemas.openxmlformats.org/officeDocument/2006/relationships/image" Target="/ppt/media/image.jpg" Id="rId3" /></Relationships>
</file>

<file path=ppt/slides/_rels/slide4.xml.rels>&#65279;<?xml version="1.0" encoding="utf-8"?><Relationships xmlns="http://schemas.openxmlformats.org/package/2006/relationships"><Relationship Type="http://schemas.openxmlformats.org/officeDocument/2006/relationships/slideLayout" Target="/ppt/slideLayouts/slideLayout38.xml" Id="rId1" /><Relationship Type="http://schemas.openxmlformats.org/officeDocument/2006/relationships/notesSlide" Target="/ppt/notesSlides/notesSlide3.xml" Id="rId2" /></Relationships>
</file>

<file path=ppt/slides/_rels/slide5.xml.rels>&#65279;<?xml version="1.0" encoding="utf-8"?><Relationships xmlns="http://schemas.openxmlformats.org/package/2006/relationships"><Relationship Type="http://schemas.openxmlformats.org/officeDocument/2006/relationships/slideLayout" Target="/ppt/slideLayouts/slideLayout38.xml" Id="rId1" /><Relationship Type="http://schemas.openxmlformats.org/officeDocument/2006/relationships/notesSlide" Target="/ppt/notesSlides/notesSlide4.xml" Id="rId2" /></Relationships>
</file>

<file path=ppt/slides/_rels/slide6.xml.rels>&#65279;<?xml version="1.0" encoding="utf-8"?><Relationships xmlns="http://schemas.openxmlformats.org/package/2006/relationships"><Relationship Type="http://schemas.openxmlformats.org/officeDocument/2006/relationships/slideLayout" Target="/ppt/slideLayouts/slideLayout38.xml" Id="rId1" /><Relationship Type="http://schemas.openxmlformats.org/officeDocument/2006/relationships/notesSlide" Target="/ppt/notesSlides/notesSlide5.xml" Id="rId2" /></Relationships>
</file>

<file path=ppt/slides/_rels/slide7.xml.rels>&#65279;<?xml version="1.0" encoding="utf-8"?><Relationships xmlns="http://schemas.openxmlformats.org/package/2006/relationships"><Relationship Type="http://schemas.openxmlformats.org/officeDocument/2006/relationships/slideLayout" Target="/ppt/slideLayouts/slideLayout38.xml" Id="rId1" /><Relationship Type="http://schemas.openxmlformats.org/officeDocument/2006/relationships/image" Target="/ppt/media/image5.png" Id="rId2" /></Relationships>
</file>

<file path=ppt/slides/_rels/slide8.xml.rels>&#65279;<?xml version="1.0" encoding="utf-8"?><Relationships xmlns="http://schemas.openxmlformats.org/package/2006/relationships"><Relationship Type="http://schemas.openxmlformats.org/officeDocument/2006/relationships/slideLayout" Target="/ppt/slideLayouts/slideLayout38.xml" Id="rId1" /><Relationship Type="http://schemas.openxmlformats.org/officeDocument/2006/relationships/notesSlide" Target="/ppt/notesSlides/notesSlide6.xml" Id="rId2" /></Relationships>
</file>

<file path=ppt/slides/_rels/slide9.xml.rels>&#65279;<?xml version="1.0" encoding="utf-8"?><Relationships xmlns="http://schemas.openxmlformats.org/package/2006/relationships"><Relationship Type="http://schemas.openxmlformats.org/officeDocument/2006/relationships/slideLayout" Target="/ppt/slideLayouts/slideLayout38.xml" Id="rId1" /><Relationship Type="http://schemas.openxmlformats.org/officeDocument/2006/relationships/notesSlide" Target="/ppt/notesSlides/notesSlide7.xml" Id="rId2"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Title 1"/>
          <p:cNvSpPr/>
          <p:nvPr>
            <p:ph type="title"/>
          </p:nvPr>
        </p:nvSpPr>
        <p:spPr/>
        <p:txBody>
          <a:bodyPr/>
          <a:lstStyle/>
          <a:p>
            <a:endParaRPr/>
          </a:p>
        </p:txBody>
      </p:sp>
      <p:pic>
        <p:nvPicPr>
          <p:cNvPr id="3" name=""/>
          <p:cNvPicPr/>
          <p:nvPr/>
        </p:nvPicPr>
        <p:blipFill>
          <a:blip r:embed="rId2"/>
          <a:srcRect t="251" b="251"/>
          <a:stretch/>
        </p:blipFill>
        <p:spPr>
          <a:xfrm rot="0" flipH="0" flipV="0">
            <a:off x="0" y="0"/>
            <a:ext cx="12192064" cy="6858064"/>
          </a:xfrm>
          <a:prstGeom prst="rect"/>
        </p:spPr>
      </p:pic>
      <p:sp>
        <p:nvSpPr>
          <p:cNvPr id="4" name=""/>
          <p:cNvSpPr/>
          <p:nvPr/>
        </p:nvSpPr>
        <p:spPr>
          <a:xfrm rot="0" flipH="0" flipV="0">
            <a:off x="251520" y="2556000"/>
            <a:ext cx="11688064" cy="2434564"/>
          </a:xfrm>
          <a:prstGeom prst="rect">
            <a:avLst/>
          </a:prstGeom>
        </p:spPr>
        <p:txBody>
          <a:bodyPr vert="horz" lIns="90000" tIns="0" rIns="0" bIns="0" anchor="b"/>
          <a:lstStyle>
            <a:lvl1pPr marL="0" lvl="0" indent="0" algn="l" defTabSz="457200">
              <a:lnSpc>
                <a:spcPct val="80000"/>
              </a:lnSpc>
              <a:spcBef>
                <a:spcPts val="900"/>
              </a:spcBef>
              <a:buNone/>
              <a:defRPr lang="zh-CN" sz="3600" b="0" i="0" kern="1200" spc="0">
                <a:solidFill>
                  <a:schemeClr val="tx1"/>
                </a:solidFill>
                <a:latin typeface="Arial"/>
                <a:ea typeface="微软雅黑"/>
              </a:defRPr>
            </a:lvl1pPr>
          </a:lstStyle>
          <a:p>
            <a:pPr/>
            <a:endParaRPr lang="zh-CN">
              <a:latin typeface="Arial"/>
              <a:ea typeface="微软雅黑"/>
            </a:endParaRPr>
          </a:p>
        </p:txBody>
      </p:sp>
      <p:sp>
        <p:nvSpPr>
          <p:cNvPr id="5" name=""/>
          <p:cNvSpPr/>
          <p:nvPr/>
        </p:nvSpPr>
        <p:spPr>
          <a:xfrm rot="0" flipH="0" flipV="0">
            <a:off x="250824" y="3348000"/>
            <a:ext cx="11688064" cy="2146564"/>
          </a:xfrm>
          <a:prstGeom prst="rect">
            <a:avLst/>
          </a:prstGeom>
        </p:spPr>
        <p:txBody>
          <a:bodyPr lIns="108000" tIns="0" rIns="0" bIns="0" anchor="t"/>
          <a:lstStyle>
            <a:lvl1pPr marL="0" lvl="0" indent="0" algn="l" defTabSz="685324">
              <a:lnSpc>
                <a:spcPts val="2600"/>
              </a:lnSpc>
              <a:spcBef>
                <a:spcPts val="750"/>
              </a:spcBef>
              <a:spcAft>
                <a:spcPts val="0"/>
              </a:spcAft>
              <a:buFont typeface="Wingdings" charset="2"/>
              <a:buNone/>
              <a:defRPr lang="zh-CN" sz="2400" kern="1200">
                <a:solidFill>
                  <a:schemeClr val="tx1"/>
                </a:solidFill>
                <a:latin typeface="Arial"/>
                <a:ea typeface="微软雅黑"/>
              </a:defRPr>
            </a:lvl1pPr>
            <a:lvl2pPr marL="342900" lvl="1" indent="0" algn="l" defTabSz="685324">
              <a:lnSpc>
                <a:spcPts val="2600"/>
              </a:lnSpc>
              <a:spcBef>
                <a:spcPts val="0"/>
              </a:spcBef>
              <a:spcAft>
                <a:spcPts val="1000"/>
              </a:spcAft>
              <a:buFont typeface="Arial" charset="0"/>
              <a:buNone/>
              <a:defRPr lang="zh-CN" sz="1400" kern="1200">
                <a:solidFill>
                  <a:schemeClr val="tx1"/>
                </a:solidFill>
                <a:latin typeface="微软雅黑"/>
                <a:ea typeface="微软雅黑"/>
              </a:defRPr>
            </a:lvl2pPr>
            <a:lvl3pPr marL="685800" lvl="2" indent="0" algn="l" defTabSz="685324">
              <a:lnSpc>
                <a:spcPts val="2600"/>
              </a:lnSpc>
              <a:spcBef>
                <a:spcPts val="0"/>
              </a:spcBef>
              <a:spcAft>
                <a:spcPts val="1000"/>
              </a:spcAft>
              <a:buFont typeface="Arial" charset="0"/>
              <a:buNone/>
              <a:defRPr lang="zh-CN" sz="1200" kern="1200">
                <a:solidFill>
                  <a:schemeClr val="tx1"/>
                </a:solidFill>
                <a:latin typeface="微软雅黑"/>
                <a:ea typeface="微软雅黑"/>
              </a:defRPr>
            </a:lvl3pPr>
            <a:lvl4pPr marL="1028700" lvl="3" indent="0" algn="l" defTabSz="685324">
              <a:lnSpc>
                <a:spcPts val="2600"/>
              </a:lnSpc>
              <a:spcBef>
                <a:spcPts val="0"/>
              </a:spcBef>
              <a:spcAft>
                <a:spcPts val="1000"/>
              </a:spcAft>
              <a:buFont typeface="Arial" charset="0"/>
              <a:buNone/>
              <a:defRPr lang="zh-CN" sz="1100" kern="1200">
                <a:solidFill>
                  <a:schemeClr val="tx1"/>
                </a:solidFill>
                <a:latin typeface="微软雅黑"/>
                <a:ea typeface="微软雅黑"/>
              </a:defRPr>
            </a:lvl4pPr>
            <a:lvl5pPr marL="1371600" lvl="4" indent="0" algn="l" defTabSz="685324">
              <a:lnSpc>
                <a:spcPts val="2600"/>
              </a:lnSpc>
              <a:spcBef>
                <a:spcPts val="0"/>
              </a:spcBef>
              <a:spcAft>
                <a:spcPts val="1000"/>
              </a:spcAft>
              <a:buFont typeface="Arial" charset="0"/>
              <a:buNone/>
              <a:defRPr lang="en-US" sz="1000" kern="1200">
                <a:solidFill>
                  <a:schemeClr val="tx1"/>
                </a:solidFill>
                <a:latin typeface="微软雅黑"/>
                <a:ea typeface="微软雅黑"/>
              </a:defRPr>
            </a:lvl5pPr>
            <a:lvl6pPr marL="1044000" lvl="5" indent="-122400" algn="l" defTabSz="685324">
              <a:lnSpc>
                <a:spcPct val="170000"/>
              </a:lnSpc>
              <a:spcBef>
                <a:spcPts val="0"/>
              </a:spcBef>
              <a:buFont typeface="Arial" charset="0"/>
              <a:buChar char="•"/>
              <a:defRPr sz="900" kern="1200">
                <a:solidFill>
                  <a:schemeClr val="tx1"/>
                </a:solidFill>
                <a:latin typeface="Arial"/>
                <a:ea typeface="微软雅黑"/>
              </a:defRPr>
            </a:lvl6pPr>
            <a:lvl7pPr marL="1224000" lvl="6" indent="-115200" algn="l" defTabSz="685324">
              <a:lnSpc>
                <a:spcPct val="90000"/>
              </a:lnSpc>
              <a:spcBef>
                <a:spcPts val="0"/>
              </a:spcBef>
              <a:buFont typeface="Arial" charset="0"/>
              <a:buChar char="•"/>
              <a:defRPr sz="800" kern="1200">
                <a:solidFill>
                  <a:schemeClr val="tx1"/>
                </a:solidFill>
                <a:latin typeface="Arial"/>
                <a:ea typeface="微软雅黑"/>
              </a:defRPr>
            </a:lvl7pPr>
            <a:lvl8pPr marL="2571750" lvl="7" indent="-171450" algn="l" defTabSz="685324">
              <a:lnSpc>
                <a:spcPct val="90000"/>
              </a:lnSpc>
              <a:spcBef>
                <a:spcPts val="375"/>
              </a:spcBef>
              <a:buFont typeface="Arial" charset="0"/>
              <a:buChar char="•"/>
              <a:defRPr sz="1350" kern="1200">
                <a:solidFill>
                  <a:schemeClr val="tx1"/>
                </a:solidFill>
                <a:latin typeface="Arial"/>
                <a:ea typeface="微软雅黑"/>
              </a:defRPr>
            </a:lvl8pPr>
            <a:lvl9pPr marL="2914650" lvl="8" indent="-171450" algn="l" defTabSz="685324">
              <a:lnSpc>
                <a:spcPct val="90000"/>
              </a:lnSpc>
              <a:spcBef>
                <a:spcPts val="375"/>
              </a:spcBef>
              <a:buFont typeface="Arial" charset="0"/>
              <a:buChar char="•"/>
              <a:defRPr sz="1350" kern="1200">
                <a:solidFill>
                  <a:schemeClr val="tx1"/>
                </a:solidFill>
                <a:latin typeface="Arial"/>
                <a:ea typeface="微软雅黑"/>
              </a:defRPr>
            </a:lvl9pPr>
          </a:lstStyle>
          <a:p>
            <a:pPr/>
            <a:endParaRPr lang="zh-CN">
              <a:latin typeface="Arial"/>
              <a:ea typeface="微软雅黑"/>
            </a:endParaRPr>
          </a:p>
        </p:txBody>
      </p:sp>
      <p:sp>
        <p:nvSpPr>
          <p:cNvPr id="6" name=""/>
          <p:cNvSpPr/>
          <p:nvPr/>
        </p:nvSpPr>
        <p:spPr>
          <a:xfrm rot="0" flipH="0" flipV="0">
            <a:off x="250824" y="4428000"/>
            <a:ext cx="7369240" cy="2002564"/>
          </a:xfrm>
          <a:prstGeom prst="rect">
            <a:avLst/>
          </a:prstGeom>
        </p:spPr>
        <p:txBody>
          <a:bodyPr lIns="108000" tIns="0" rIns="0" bIns="0" anchor="t"/>
          <a:lstStyle>
            <a:lvl1pPr marL="0" lvl="0" indent="0" algn="l" defTabSz="685324">
              <a:lnSpc>
                <a:spcPts val="2600"/>
              </a:lnSpc>
              <a:spcBef>
                <a:spcPts val="0"/>
              </a:spcBef>
              <a:spcAft>
                <a:spcPts val="1000"/>
              </a:spcAft>
              <a:buFont typeface="Wingdings" charset="2"/>
              <a:buNone/>
              <a:defRPr lang="zh-CN" sz="1200" kern="1200">
                <a:solidFill>
                  <a:schemeClr val="tx1"/>
                </a:solidFill>
                <a:latin typeface="Arial"/>
                <a:ea typeface="微软雅黑"/>
              </a:defRPr>
            </a:lvl1pPr>
            <a:lvl2pPr marL="342900" lvl="1" indent="0" algn="l" defTabSz="685324">
              <a:lnSpc>
                <a:spcPts val="2600"/>
              </a:lnSpc>
              <a:spcBef>
                <a:spcPts val="0"/>
              </a:spcBef>
              <a:spcAft>
                <a:spcPts val="1000"/>
              </a:spcAft>
              <a:buFont typeface="Arial" charset="0"/>
              <a:buNone/>
              <a:defRPr lang="zh-CN" sz="1400" kern="1200">
                <a:solidFill>
                  <a:schemeClr val="tx1"/>
                </a:solidFill>
                <a:latin typeface="微软雅黑"/>
                <a:ea typeface="微软雅黑"/>
              </a:defRPr>
            </a:lvl2pPr>
            <a:lvl3pPr marL="685800" lvl="2" indent="0" algn="l" defTabSz="685324">
              <a:lnSpc>
                <a:spcPts val="2600"/>
              </a:lnSpc>
              <a:spcBef>
                <a:spcPts val="0"/>
              </a:spcBef>
              <a:spcAft>
                <a:spcPts val="1000"/>
              </a:spcAft>
              <a:buFont typeface="Arial" charset="0"/>
              <a:buNone/>
              <a:defRPr lang="zh-CN" sz="1200" kern="1200">
                <a:solidFill>
                  <a:schemeClr val="tx1"/>
                </a:solidFill>
                <a:latin typeface="微软雅黑"/>
                <a:ea typeface="微软雅黑"/>
              </a:defRPr>
            </a:lvl3pPr>
            <a:lvl4pPr marL="1028700" lvl="3" indent="0" algn="l" defTabSz="685324">
              <a:lnSpc>
                <a:spcPts val="2600"/>
              </a:lnSpc>
              <a:spcBef>
                <a:spcPts val="0"/>
              </a:spcBef>
              <a:spcAft>
                <a:spcPts val="1000"/>
              </a:spcAft>
              <a:buFont typeface="Arial" charset="0"/>
              <a:buNone/>
              <a:defRPr lang="zh-CN" sz="1100" kern="1200">
                <a:solidFill>
                  <a:schemeClr val="tx1"/>
                </a:solidFill>
                <a:latin typeface="微软雅黑"/>
                <a:ea typeface="微软雅黑"/>
              </a:defRPr>
            </a:lvl4pPr>
            <a:lvl5pPr marL="1371600" lvl="4" indent="0" algn="l" defTabSz="685324">
              <a:lnSpc>
                <a:spcPts val="2600"/>
              </a:lnSpc>
              <a:spcBef>
                <a:spcPts val="0"/>
              </a:spcBef>
              <a:spcAft>
                <a:spcPts val="1000"/>
              </a:spcAft>
              <a:buFont typeface="Arial" charset="0"/>
              <a:buNone/>
              <a:defRPr lang="en-US" sz="1000" kern="1200">
                <a:solidFill>
                  <a:schemeClr val="tx1"/>
                </a:solidFill>
                <a:latin typeface="微软雅黑"/>
                <a:ea typeface="微软雅黑"/>
              </a:defRPr>
            </a:lvl5pPr>
            <a:lvl6pPr marL="1044000" lvl="5" indent="-122400" algn="l" defTabSz="685324">
              <a:lnSpc>
                <a:spcPct val="170000"/>
              </a:lnSpc>
              <a:spcBef>
                <a:spcPts val="0"/>
              </a:spcBef>
              <a:buFont typeface="Arial" charset="0"/>
              <a:buChar char="•"/>
              <a:defRPr sz="900" kern="1200">
                <a:solidFill>
                  <a:schemeClr val="tx1"/>
                </a:solidFill>
                <a:latin typeface="Arial"/>
                <a:ea typeface="微软雅黑"/>
              </a:defRPr>
            </a:lvl6pPr>
            <a:lvl7pPr marL="1224000" lvl="6" indent="-115200" algn="l" defTabSz="685324">
              <a:lnSpc>
                <a:spcPct val="90000"/>
              </a:lnSpc>
              <a:spcBef>
                <a:spcPts val="0"/>
              </a:spcBef>
              <a:buFont typeface="Arial" charset="0"/>
              <a:buChar char="•"/>
              <a:defRPr sz="800" kern="1200">
                <a:solidFill>
                  <a:schemeClr val="tx1"/>
                </a:solidFill>
                <a:latin typeface="Arial"/>
                <a:ea typeface="微软雅黑"/>
              </a:defRPr>
            </a:lvl7pPr>
            <a:lvl8pPr marL="2571750" lvl="7" indent="-171450" algn="l" defTabSz="685324">
              <a:lnSpc>
                <a:spcPct val="90000"/>
              </a:lnSpc>
              <a:spcBef>
                <a:spcPts val="375"/>
              </a:spcBef>
              <a:buFont typeface="Arial" charset="0"/>
              <a:buChar char="•"/>
              <a:defRPr sz="1350" kern="1200">
                <a:solidFill>
                  <a:schemeClr val="tx1"/>
                </a:solidFill>
                <a:latin typeface="Arial"/>
                <a:ea typeface="微软雅黑"/>
              </a:defRPr>
            </a:lvl8pPr>
            <a:lvl9pPr marL="2914650" lvl="8" indent="-171450" algn="l" defTabSz="685324">
              <a:lnSpc>
                <a:spcPct val="90000"/>
              </a:lnSpc>
              <a:spcBef>
                <a:spcPts val="375"/>
              </a:spcBef>
              <a:buFont typeface="Arial" charset="0"/>
              <a:buChar char="•"/>
              <a:defRPr sz="1350" kern="1200">
                <a:solidFill>
                  <a:schemeClr val="tx1"/>
                </a:solidFill>
                <a:latin typeface="Arial"/>
                <a:ea typeface="微软雅黑"/>
              </a:defRPr>
            </a:lvl9pPr>
          </a:lstStyle>
          <a:p>
            <a:pPr/>
            <a:endParaRPr lang="en-US">
              <a:latin typeface="Arial"/>
              <a:ea typeface="微软雅黑"/>
            </a:endParaRPr>
          </a:p>
        </p:txBody>
      </p:sp>
      <p:sp>
        <p:nvSpPr>
          <p:cNvPr id="7" name=""/>
          <p:cNvSpPr/>
          <p:nvPr/>
        </p:nvSpPr>
        <p:spPr>
          <a:xfrm rot="0" flipH="0" flipV="0">
            <a:off x="251520" y="4104000"/>
            <a:ext cx="11688064" cy="2002564"/>
          </a:xfrm>
        </p:spPr>
        <p:txBody>
          <a:bodyPr vert="horz" lIns="108000" tIns="0" rIns="0" bIns="0" anchor="t"/>
          <a:lstStyle>
            <a:lvl1pPr marL="0" lvl="0" indent="0" algn="l" defTabSz="685324">
              <a:lnSpc>
                <a:spcPts val="2600"/>
              </a:lnSpc>
              <a:spcBef>
                <a:spcPts val="0"/>
              </a:spcBef>
              <a:spcAft>
                <a:spcPts val="1000"/>
              </a:spcAft>
              <a:buFont typeface="Wingdings" charset="2"/>
              <a:buNone/>
              <a:defRPr lang="zh-CN" sz="1200" kern="1200">
                <a:solidFill>
                  <a:schemeClr val="tx1"/>
                </a:solidFill>
                <a:latin typeface="Arial"/>
                <a:ea typeface="微软雅黑"/>
              </a:defRPr>
            </a:lvl1pPr>
            <a:lvl2pPr marL="360000" lvl="1" indent="-171450" algn="l" defTabSz="685324">
              <a:lnSpc>
                <a:spcPts val="2600"/>
              </a:lnSpc>
              <a:spcBef>
                <a:spcPts val="0"/>
              </a:spcBef>
              <a:spcAft>
                <a:spcPts val="1000"/>
              </a:spcAft>
              <a:buFont typeface="Arial" charset="0"/>
              <a:buChar char="•"/>
              <a:defRPr lang="zh-CN" sz="1400" kern="1200">
                <a:solidFill>
                  <a:schemeClr val="tx1"/>
                </a:solidFill>
                <a:latin typeface="微软雅黑"/>
                <a:ea typeface="微软雅黑"/>
              </a:defRPr>
            </a:lvl2pPr>
            <a:lvl3pPr marL="540000" lvl="2" indent="-171450" algn="l" defTabSz="685324">
              <a:lnSpc>
                <a:spcPts val="2600"/>
              </a:lnSpc>
              <a:spcBef>
                <a:spcPts val="0"/>
              </a:spcBef>
              <a:spcAft>
                <a:spcPts val="1000"/>
              </a:spcAft>
              <a:buFont typeface="Arial" charset="0"/>
              <a:buChar char="•"/>
              <a:defRPr lang="zh-CN" sz="1200" kern="1200">
                <a:solidFill>
                  <a:schemeClr val="tx1"/>
                </a:solidFill>
                <a:latin typeface="微软雅黑"/>
                <a:ea typeface="微软雅黑"/>
              </a:defRPr>
            </a:lvl3pPr>
            <a:lvl4pPr marL="720000" lvl="3" indent="-144000" algn="l" defTabSz="685324">
              <a:lnSpc>
                <a:spcPts val="2600"/>
              </a:lnSpc>
              <a:spcBef>
                <a:spcPts val="0"/>
              </a:spcBef>
              <a:spcAft>
                <a:spcPts val="1000"/>
              </a:spcAft>
              <a:buFont typeface="Arial" charset="0"/>
              <a:buChar char="•"/>
              <a:defRPr lang="zh-CN" sz="1100" kern="1200">
                <a:solidFill>
                  <a:schemeClr val="tx1"/>
                </a:solidFill>
                <a:latin typeface="微软雅黑"/>
                <a:ea typeface="微软雅黑"/>
              </a:defRPr>
            </a:lvl4pPr>
            <a:lvl5pPr marL="900000" lvl="4" indent="-136800" algn="l" defTabSz="685324">
              <a:lnSpc>
                <a:spcPts val="2600"/>
              </a:lnSpc>
              <a:spcBef>
                <a:spcPts val="0"/>
              </a:spcBef>
              <a:spcAft>
                <a:spcPts val="1000"/>
              </a:spcAft>
              <a:buFont typeface="Arial" charset="0"/>
              <a:buChar char="•"/>
              <a:defRPr lang="en-US" sz="1000" kern="1200">
                <a:solidFill>
                  <a:schemeClr val="tx1"/>
                </a:solidFill>
                <a:latin typeface="微软雅黑"/>
                <a:ea typeface="微软雅黑"/>
              </a:defRPr>
            </a:lvl5pPr>
            <a:lvl6pPr marL="1044000" lvl="5" indent="-122400" algn="l" defTabSz="685324">
              <a:lnSpc>
                <a:spcPct val="170000"/>
              </a:lnSpc>
              <a:spcBef>
                <a:spcPts val="0"/>
              </a:spcBef>
              <a:buFont typeface="Arial" charset="0"/>
              <a:buChar char="•"/>
              <a:defRPr sz="900" kern="1200">
                <a:solidFill>
                  <a:schemeClr val="tx1"/>
                </a:solidFill>
                <a:latin typeface="Arial"/>
                <a:ea typeface="微软雅黑"/>
              </a:defRPr>
            </a:lvl6pPr>
            <a:lvl7pPr marL="1224000" lvl="6" indent="-115200" algn="l" defTabSz="685324">
              <a:lnSpc>
                <a:spcPct val="90000"/>
              </a:lnSpc>
              <a:spcBef>
                <a:spcPts val="0"/>
              </a:spcBef>
              <a:buFont typeface="Arial" charset="0"/>
              <a:buChar char="•"/>
              <a:defRPr sz="800" kern="1200">
                <a:solidFill>
                  <a:schemeClr val="tx1"/>
                </a:solidFill>
                <a:latin typeface="Arial"/>
                <a:ea typeface="微软雅黑"/>
              </a:defRPr>
            </a:lvl7pPr>
            <a:lvl8pPr marL="2571750" lvl="7" indent="-171450" algn="l" defTabSz="685324">
              <a:lnSpc>
                <a:spcPct val="90000"/>
              </a:lnSpc>
              <a:spcBef>
                <a:spcPts val="375"/>
              </a:spcBef>
              <a:buFont typeface="Arial" charset="0"/>
              <a:buChar char="•"/>
              <a:defRPr sz="1350" kern="1200">
                <a:solidFill>
                  <a:schemeClr val="tx1"/>
                </a:solidFill>
                <a:latin typeface="Arial"/>
                <a:ea typeface="微软雅黑"/>
              </a:defRPr>
            </a:lvl8pPr>
            <a:lvl9pPr marL="2914650" lvl="8" indent="-171450" algn="l" defTabSz="685324">
              <a:lnSpc>
                <a:spcPct val="90000"/>
              </a:lnSpc>
              <a:spcBef>
                <a:spcPts val="375"/>
              </a:spcBef>
              <a:buFont typeface="Arial" charset="0"/>
              <a:buChar char="•"/>
              <a:defRPr sz="1350" kern="1200">
                <a:solidFill>
                  <a:schemeClr val="tx1"/>
                </a:solidFill>
                <a:latin typeface="Arial"/>
                <a:ea typeface="微软雅黑"/>
              </a:defRPr>
            </a:lvl9pPr>
          </a:lstStyle>
          <a:p>
            <a:pPr/>
            <a:endParaRPr lang="zh-CN">
              <a:latin typeface="Arial"/>
              <a:ea typeface="微软雅黑"/>
            </a:endParaRPr>
          </a:p>
        </p:txBody>
      </p:sp>
      <p:pic>
        <p:nvPicPr>
          <p:cNvPr id="8" name=""/>
          <p:cNvPicPr/>
          <p:nvPr/>
        </p:nvPicPr>
        <p:blipFill>
          <a:blip r:embed="rId3"/>
          <a:stretch/>
        </p:blipFill>
        <p:spPr>
          <a:xfrm rot="0" flipH="0" flipV="0">
            <a:off x="9319711" y="206174"/>
            <a:ext cx="2619873" cy="540335"/>
          </a:xfrm>
          <a:prstGeom prst="rect">
            <a:avLst/>
          </a:prstGeom>
        </p:spPr>
      </p:pic>
      <p:sp>
        <p:nvSpPr>
          <p:cNvPr id="9" name=""/>
          <p:cNvSpPr/>
          <p:nvPr/>
        </p:nvSpPr>
        <p:spPr>
          <a:xfrm rot="0">
            <a:off x="335360" y="3203436"/>
            <a:ext cx="11520000" cy="960000"/>
          </a:xfrm>
          <a:prstGeom prst="rect">
            <a:avLst/>
          </a:prstGeom>
        </p:spPr>
        <p:txBody>
          <a:bodyPr vert="horz" lIns="90000" tIns="0" rIns="0" bIns="0" anchor="b"/>
          <a:lstStyle>
            <a:lvl1pPr marL="0" lvl="0" indent="0" algn="l" defTabSz="609585">
              <a:lnSpc>
                <a:spcPct val="80000"/>
              </a:lnSpc>
              <a:spcBef>
                <a:spcPts val="1200"/>
              </a:spcBef>
              <a:buNone/>
              <a:defRPr lang="zh-CN" sz="4800" b="0" i="0" kern="1200" spc="0">
                <a:solidFill>
                  <a:schemeClr val="tx1"/>
                </a:solidFill>
                <a:latin typeface="Arial"/>
                <a:ea typeface="微软雅黑"/>
              </a:defRPr>
            </a:lvl1pPr>
          </a:lstStyle>
          <a:p>
            <a:pPr/>
            <a:r>
              <a:rPr lang="en-US" sz="5400">
                <a:latin typeface="Arial"/>
                <a:ea typeface="微软雅黑"/>
              </a:rPr>
              <a:t>AsiaInfo </a:t>
            </a:r>
            <a:r>
              <a:rPr lang="zh-CN" sz="5400">
                <a:latin typeface="Arial"/>
                <a:ea typeface="微软雅黑"/>
              </a:rPr>
              <a:t>亚信科技</a:t>
            </a:r>
            <a:endParaRPr lang="ea"/>
          </a:p>
        </p:txBody>
      </p:sp>
      <p:sp>
        <p:nvSpPr>
          <p:cNvPr id="10" name=""/>
          <p:cNvSpPr/>
          <p:nvPr/>
        </p:nvSpPr>
        <p:spPr>
          <a:xfrm>
            <a:off x="334432" y="4464000"/>
            <a:ext cx="11520000" cy="576000"/>
          </a:xfrm>
          <a:prstGeom prst="rect">
            <a:avLst/>
          </a:prstGeom>
        </p:spPr>
        <p:txBody>
          <a:bodyPr lIns="108000" tIns="0" rIns="0" bIns="0" anchor="t"/>
          <a:lstStyle>
            <a:lvl1pPr marL="0" lvl="0" indent="0" algn="l" defTabSz="913742">
              <a:lnSpc>
                <a:spcPts val="3467"/>
              </a:lnSpc>
              <a:spcBef>
                <a:spcPts val="1000"/>
              </a:spcBef>
              <a:spcAft>
                <a:spcPts val="0"/>
              </a:spcAft>
              <a:buFont typeface="Wingdings" charset="2"/>
              <a:buNone/>
              <a:defRPr lang="zh-CN" sz="3200" kern="1200">
                <a:solidFill>
                  <a:schemeClr val="tx1"/>
                </a:solidFill>
                <a:latin typeface="Arial"/>
                <a:ea typeface="微软雅黑"/>
              </a:defRPr>
            </a:lvl1pPr>
            <a:lvl2pPr marL="457189" lvl="1" indent="0" algn="l" defTabSz="913742">
              <a:lnSpc>
                <a:spcPts val="3467"/>
              </a:lnSpc>
              <a:spcBef>
                <a:spcPts val="0"/>
              </a:spcBef>
              <a:spcAft>
                <a:spcPts val="1333"/>
              </a:spcAft>
              <a:buFont typeface="Arial" charset="0"/>
              <a:buNone/>
              <a:defRPr lang="zh-CN" sz="1867" kern="1200">
                <a:solidFill>
                  <a:schemeClr val="tx1"/>
                </a:solidFill>
                <a:latin typeface="微软雅黑"/>
                <a:ea typeface="微软雅黑"/>
              </a:defRPr>
            </a:lvl2pPr>
            <a:lvl3pPr marL="914377" lvl="2" indent="0" algn="l" defTabSz="913742">
              <a:lnSpc>
                <a:spcPts val="3467"/>
              </a:lnSpc>
              <a:spcBef>
                <a:spcPts val="0"/>
              </a:spcBef>
              <a:spcAft>
                <a:spcPts val="1333"/>
              </a:spcAft>
              <a:buFont typeface="Arial" charset="0"/>
              <a:buNone/>
              <a:defRPr lang="zh-CN" sz="1600" kern="1200">
                <a:solidFill>
                  <a:schemeClr val="tx1"/>
                </a:solidFill>
                <a:latin typeface="微软雅黑"/>
                <a:ea typeface="微软雅黑"/>
              </a:defRPr>
            </a:lvl3pPr>
            <a:lvl4pPr marL="1371566" lvl="3" indent="0" algn="l" defTabSz="913742">
              <a:lnSpc>
                <a:spcPts val="3467"/>
              </a:lnSpc>
              <a:spcBef>
                <a:spcPts val="0"/>
              </a:spcBef>
              <a:spcAft>
                <a:spcPts val="1333"/>
              </a:spcAft>
              <a:buFont typeface="Arial" charset="0"/>
              <a:buNone/>
              <a:defRPr lang="zh-CN" sz="1467" kern="1200">
                <a:solidFill>
                  <a:schemeClr val="tx1"/>
                </a:solidFill>
                <a:latin typeface="微软雅黑"/>
                <a:ea typeface="微软雅黑"/>
              </a:defRPr>
            </a:lvl4pPr>
            <a:lvl5pPr marL="1828754" lvl="4" indent="0" algn="l" defTabSz="913742">
              <a:lnSpc>
                <a:spcPts val="3467"/>
              </a:lnSpc>
              <a:spcBef>
                <a:spcPts val="0"/>
              </a:spcBef>
              <a:spcAft>
                <a:spcPts val="1333"/>
              </a:spcAft>
              <a:buFont typeface="Arial" charset="0"/>
              <a:buNone/>
              <a:defRPr lang="en-US" sz="1333" kern="1200">
                <a:solidFill>
                  <a:schemeClr val="tx1"/>
                </a:solidFill>
                <a:latin typeface="微软雅黑"/>
                <a:ea typeface="微软雅黑"/>
              </a:defRPr>
            </a:lvl5pPr>
            <a:lvl6pPr marL="1391965" lvl="5" indent="-163196" algn="l" defTabSz="913742">
              <a:lnSpc>
                <a:spcPct val="170000"/>
              </a:lnSpc>
              <a:spcBef>
                <a:spcPts val="0"/>
              </a:spcBef>
              <a:buFont typeface="Arial" charset="0"/>
              <a:buChar char="•"/>
              <a:defRPr sz="1200" kern="1200">
                <a:solidFill>
                  <a:schemeClr val="tx1"/>
                </a:solidFill>
                <a:latin typeface="Arial"/>
                <a:ea typeface="微软雅黑"/>
              </a:defRPr>
            </a:lvl6pPr>
            <a:lvl7pPr marL="1631959" lvl="6" indent="-153596" algn="l" defTabSz="913742">
              <a:lnSpc>
                <a:spcPct val="90000"/>
              </a:lnSpc>
              <a:spcBef>
                <a:spcPts val="0"/>
              </a:spcBef>
              <a:buFont typeface="Arial" charset="0"/>
              <a:buChar char="•"/>
              <a:defRPr sz="1067" kern="1200">
                <a:solidFill>
                  <a:schemeClr val="tx1"/>
                </a:solidFill>
                <a:latin typeface="Arial"/>
                <a:ea typeface="微软雅黑"/>
              </a:defRPr>
            </a:lvl7pPr>
            <a:lvl8pPr marL="3428914" lvl="7" indent="-228594" algn="l" defTabSz="913742">
              <a:lnSpc>
                <a:spcPct val="90000"/>
              </a:lnSpc>
              <a:spcBef>
                <a:spcPts val="500"/>
              </a:spcBef>
              <a:buFont typeface="Arial" charset="0"/>
              <a:buChar char="•"/>
              <a:defRPr sz="1800" kern="1200">
                <a:solidFill>
                  <a:schemeClr val="tx1"/>
                </a:solidFill>
                <a:latin typeface="Arial"/>
                <a:ea typeface="微软雅黑"/>
              </a:defRPr>
            </a:lvl8pPr>
            <a:lvl9pPr marL="3886103" lvl="8" indent="-228594" algn="l" defTabSz="913742">
              <a:lnSpc>
                <a:spcPct val="90000"/>
              </a:lnSpc>
              <a:spcBef>
                <a:spcPts val="500"/>
              </a:spcBef>
              <a:buFont typeface="Arial" charset="0"/>
              <a:buChar char="•"/>
              <a:defRPr sz="1800" kern="1200">
                <a:solidFill>
                  <a:schemeClr val="tx1"/>
                </a:solidFill>
                <a:latin typeface="Arial"/>
                <a:ea typeface="微软雅黑"/>
              </a:defRPr>
            </a:lvl9pPr>
          </a:lstStyle>
          <a:p>
            <a:pPr/>
            <a:r>
              <a:rPr lang="en-US" sz="3600">
                <a:latin typeface="Arial"/>
                <a:ea typeface="微软雅黑"/>
              </a:rPr>
              <a:t>部门前端培训</a:t>
            </a:r>
          </a:p>
        </p:txBody>
      </p:sp>
      <p:cxnSp>
        <p:nvCxnSpPr>
          <p:cNvPr id="11" name=""/>
          <p:cNvCxnSpPr/>
          <p:nvPr/>
        </p:nvCxnSpPr>
        <p:spPr>
          <a:xfrm>
            <a:off x="480000" y="5136000"/>
            <a:ext cx="720000" cy="0"/>
          </a:xfrm>
          <a:prstGeom prst="line">
            <a:avLst/>
          </a:prstGeom>
          <a:ln w="50800">
            <a:solidFill>
              <a:srgbClr val="FF6600"/>
            </a:solidFill>
            <a:prstDash val="solid"/>
            <a:miter/>
          </a:ln>
        </p:spPr>
      </p:cxnSp>
      <p:sp>
        <p:nvSpPr>
          <p:cNvPr id="12" name=""/>
          <p:cNvSpPr/>
          <p:nvPr/>
        </p:nvSpPr>
        <p:spPr>
          <a:xfrm>
            <a:off x="335360" y="5472000"/>
            <a:ext cx="11520000" cy="384000"/>
          </a:xfrm>
        </p:spPr>
        <p:txBody>
          <a:bodyPr vert="horz" lIns="108000" tIns="0" rIns="0" bIns="0" anchor="t"/>
          <a:lstStyle>
            <a:lvl1pPr marL="0" lvl="0" indent="0" algn="l" defTabSz="913742">
              <a:lnSpc>
                <a:spcPts val="3467"/>
              </a:lnSpc>
              <a:spcBef>
                <a:spcPts val="0"/>
              </a:spcBef>
              <a:spcAft>
                <a:spcPts val="1333"/>
              </a:spcAft>
              <a:buFont typeface="Wingdings" charset="2"/>
              <a:buNone/>
              <a:defRPr lang="zh-CN" sz="1600" kern="1200">
                <a:solidFill>
                  <a:schemeClr val="tx1"/>
                </a:solidFill>
                <a:latin typeface="Arial"/>
                <a:ea typeface="微软雅黑"/>
              </a:defRPr>
            </a:lvl1pPr>
            <a:lvl2pPr marL="479988" lvl="1" indent="-228594" algn="l" defTabSz="913742">
              <a:lnSpc>
                <a:spcPts val="3467"/>
              </a:lnSpc>
              <a:spcBef>
                <a:spcPts val="0"/>
              </a:spcBef>
              <a:spcAft>
                <a:spcPts val="1333"/>
              </a:spcAft>
              <a:buFont typeface="Arial" charset="0"/>
              <a:buChar char="•"/>
              <a:defRPr lang="zh-CN" sz="1867" kern="1200">
                <a:solidFill>
                  <a:schemeClr val="tx1"/>
                </a:solidFill>
                <a:latin typeface="微软雅黑"/>
                <a:ea typeface="微软雅黑"/>
              </a:defRPr>
            </a:lvl2pPr>
            <a:lvl3pPr marL="719982" lvl="2" indent="-228594" algn="l" defTabSz="913742">
              <a:lnSpc>
                <a:spcPts val="3467"/>
              </a:lnSpc>
              <a:spcBef>
                <a:spcPts val="0"/>
              </a:spcBef>
              <a:spcAft>
                <a:spcPts val="1333"/>
              </a:spcAft>
              <a:buFont typeface="Arial" charset="0"/>
              <a:buChar char="•"/>
              <a:defRPr lang="zh-CN" sz="1600" kern="1200">
                <a:solidFill>
                  <a:schemeClr val="tx1"/>
                </a:solidFill>
                <a:latin typeface="微软雅黑"/>
                <a:ea typeface="微软雅黑"/>
              </a:defRPr>
            </a:lvl3pPr>
            <a:lvl4pPr marL="959976" lvl="3" indent="-191995" algn="l" defTabSz="913742">
              <a:lnSpc>
                <a:spcPts val="3467"/>
              </a:lnSpc>
              <a:spcBef>
                <a:spcPts val="0"/>
              </a:spcBef>
              <a:spcAft>
                <a:spcPts val="1333"/>
              </a:spcAft>
              <a:buFont typeface="Arial" charset="0"/>
              <a:buChar char="•"/>
              <a:defRPr lang="zh-CN" sz="1467" kern="1200">
                <a:solidFill>
                  <a:schemeClr val="tx1"/>
                </a:solidFill>
                <a:latin typeface="微软雅黑"/>
                <a:ea typeface="微软雅黑"/>
              </a:defRPr>
            </a:lvl4pPr>
            <a:lvl5pPr marL="1199970" lvl="4" indent="-182395" algn="l" defTabSz="913742">
              <a:lnSpc>
                <a:spcPts val="3467"/>
              </a:lnSpc>
              <a:spcBef>
                <a:spcPts val="0"/>
              </a:spcBef>
              <a:spcAft>
                <a:spcPts val="1333"/>
              </a:spcAft>
              <a:buFont typeface="Arial" charset="0"/>
              <a:buChar char="•"/>
              <a:defRPr lang="en-US" sz="1333" kern="1200">
                <a:solidFill>
                  <a:schemeClr val="tx1"/>
                </a:solidFill>
                <a:latin typeface="微软雅黑"/>
                <a:ea typeface="微软雅黑"/>
              </a:defRPr>
            </a:lvl5pPr>
            <a:lvl6pPr marL="1391965" lvl="5" indent="-163196" algn="l" defTabSz="913742">
              <a:lnSpc>
                <a:spcPct val="170000"/>
              </a:lnSpc>
              <a:spcBef>
                <a:spcPts val="0"/>
              </a:spcBef>
              <a:buFont typeface="Arial" charset="0"/>
              <a:buChar char="•"/>
              <a:defRPr sz="1200" kern="1200">
                <a:solidFill>
                  <a:schemeClr val="tx1"/>
                </a:solidFill>
                <a:latin typeface="Arial"/>
                <a:ea typeface="微软雅黑"/>
              </a:defRPr>
            </a:lvl6pPr>
            <a:lvl7pPr marL="1631959" lvl="6" indent="-153596" algn="l" defTabSz="913742">
              <a:lnSpc>
                <a:spcPct val="90000"/>
              </a:lnSpc>
              <a:spcBef>
                <a:spcPts val="0"/>
              </a:spcBef>
              <a:buFont typeface="Arial" charset="0"/>
              <a:buChar char="•"/>
              <a:defRPr sz="1067" kern="1200">
                <a:solidFill>
                  <a:schemeClr val="tx1"/>
                </a:solidFill>
                <a:latin typeface="Arial"/>
                <a:ea typeface="微软雅黑"/>
              </a:defRPr>
            </a:lvl7pPr>
            <a:lvl8pPr marL="3428914" lvl="7" indent="-228594" algn="l" defTabSz="913742">
              <a:lnSpc>
                <a:spcPct val="90000"/>
              </a:lnSpc>
              <a:spcBef>
                <a:spcPts val="500"/>
              </a:spcBef>
              <a:buFont typeface="Arial" charset="0"/>
              <a:buChar char="•"/>
              <a:defRPr sz="1800" kern="1200">
                <a:solidFill>
                  <a:schemeClr val="tx1"/>
                </a:solidFill>
                <a:latin typeface="Arial"/>
                <a:ea typeface="微软雅黑"/>
              </a:defRPr>
            </a:lvl8pPr>
            <a:lvl9pPr marL="3886103" lvl="8" indent="-228594" algn="l" defTabSz="913742">
              <a:lnSpc>
                <a:spcPct val="90000"/>
              </a:lnSpc>
              <a:spcBef>
                <a:spcPts val="500"/>
              </a:spcBef>
              <a:buFont typeface="Arial" charset="0"/>
              <a:buChar char="•"/>
              <a:defRPr sz="1800" kern="1200">
                <a:solidFill>
                  <a:schemeClr val="tx1"/>
                </a:solidFill>
                <a:latin typeface="Arial"/>
                <a:ea typeface="微软雅黑"/>
              </a:defRPr>
            </a:lvl9pPr>
          </a:lstStyle>
          <a:p>
            <a:pPr/>
            <a:r>
              <a:rPr lang="en-US" sz="2000">
                <a:latin typeface="Arial"/>
                <a:ea typeface="微软雅黑"/>
              </a:rPr>
              <a:t>V1.0</a:t>
            </a:r>
            <a:endParaRPr lang="ea"/>
          </a:p>
        </p:txBody>
      </p:sp>
      <p:sp>
        <p:nvSpPr>
          <p:cNvPr id="13" name=""/>
          <p:cNvSpPr/>
          <p:nvPr/>
        </p:nvSpPr>
        <p:spPr>
          <a:xfrm>
            <a:off x="334432" y="5904000"/>
            <a:ext cx="5761568" cy="384000"/>
          </a:xfrm>
          <a:prstGeom prst="rect">
            <a:avLst/>
          </a:prstGeom>
        </p:spPr>
        <p:txBody>
          <a:bodyPr lIns="108000" tIns="0" rIns="0" bIns="0" anchor="t"/>
          <a:lstStyle>
            <a:lvl1pPr marL="0" lvl="0" indent="0" algn="l" defTabSz="913742">
              <a:lnSpc>
                <a:spcPts val="3467"/>
              </a:lnSpc>
              <a:spcBef>
                <a:spcPts val="0"/>
              </a:spcBef>
              <a:spcAft>
                <a:spcPts val="1333"/>
              </a:spcAft>
              <a:buFont typeface="Wingdings" charset="2"/>
              <a:buNone/>
              <a:defRPr lang="zh-CN" sz="1600" kern="1200">
                <a:solidFill>
                  <a:schemeClr val="tx1"/>
                </a:solidFill>
                <a:latin typeface="Arial"/>
                <a:ea typeface="微软雅黑"/>
              </a:defRPr>
            </a:lvl1pPr>
            <a:lvl2pPr marL="457189" lvl="1" indent="0" algn="l" defTabSz="913742">
              <a:lnSpc>
                <a:spcPts val="3467"/>
              </a:lnSpc>
              <a:spcBef>
                <a:spcPts val="0"/>
              </a:spcBef>
              <a:spcAft>
                <a:spcPts val="1333"/>
              </a:spcAft>
              <a:buFont typeface="Arial" charset="0"/>
              <a:buNone/>
              <a:defRPr lang="zh-CN" sz="1867" kern="1200">
                <a:solidFill>
                  <a:schemeClr val="tx1"/>
                </a:solidFill>
                <a:latin typeface="微软雅黑"/>
                <a:ea typeface="微软雅黑"/>
              </a:defRPr>
            </a:lvl2pPr>
            <a:lvl3pPr marL="914377" lvl="2" indent="0" algn="l" defTabSz="913742">
              <a:lnSpc>
                <a:spcPts val="3467"/>
              </a:lnSpc>
              <a:spcBef>
                <a:spcPts val="0"/>
              </a:spcBef>
              <a:spcAft>
                <a:spcPts val="1333"/>
              </a:spcAft>
              <a:buFont typeface="Arial" charset="0"/>
              <a:buNone/>
              <a:defRPr lang="zh-CN" sz="1600" kern="1200">
                <a:solidFill>
                  <a:schemeClr val="tx1"/>
                </a:solidFill>
                <a:latin typeface="微软雅黑"/>
                <a:ea typeface="微软雅黑"/>
              </a:defRPr>
            </a:lvl3pPr>
            <a:lvl4pPr marL="1371566" lvl="3" indent="0" algn="l" defTabSz="913742">
              <a:lnSpc>
                <a:spcPts val="3467"/>
              </a:lnSpc>
              <a:spcBef>
                <a:spcPts val="0"/>
              </a:spcBef>
              <a:spcAft>
                <a:spcPts val="1333"/>
              </a:spcAft>
              <a:buFont typeface="Arial" charset="0"/>
              <a:buNone/>
              <a:defRPr lang="zh-CN" sz="1467" kern="1200">
                <a:solidFill>
                  <a:schemeClr val="tx1"/>
                </a:solidFill>
                <a:latin typeface="微软雅黑"/>
                <a:ea typeface="微软雅黑"/>
              </a:defRPr>
            </a:lvl4pPr>
            <a:lvl5pPr marL="1828754" lvl="4" indent="0" algn="l" defTabSz="913742">
              <a:lnSpc>
                <a:spcPts val="3467"/>
              </a:lnSpc>
              <a:spcBef>
                <a:spcPts val="0"/>
              </a:spcBef>
              <a:spcAft>
                <a:spcPts val="1333"/>
              </a:spcAft>
              <a:buFont typeface="Arial" charset="0"/>
              <a:buNone/>
              <a:defRPr lang="en-US" sz="1333" kern="1200">
                <a:solidFill>
                  <a:schemeClr val="tx1"/>
                </a:solidFill>
                <a:latin typeface="微软雅黑"/>
                <a:ea typeface="微软雅黑"/>
              </a:defRPr>
            </a:lvl5pPr>
            <a:lvl6pPr marL="1391965" lvl="5" indent="-163196" algn="l" defTabSz="913742">
              <a:lnSpc>
                <a:spcPct val="170000"/>
              </a:lnSpc>
              <a:spcBef>
                <a:spcPts val="0"/>
              </a:spcBef>
              <a:buFont typeface="Arial" charset="0"/>
              <a:buChar char="•"/>
              <a:defRPr sz="1200" kern="1200">
                <a:solidFill>
                  <a:schemeClr val="tx1"/>
                </a:solidFill>
                <a:latin typeface="Arial"/>
                <a:ea typeface="微软雅黑"/>
              </a:defRPr>
            </a:lvl6pPr>
            <a:lvl7pPr marL="1631959" lvl="6" indent="-153596" algn="l" defTabSz="913742">
              <a:lnSpc>
                <a:spcPct val="90000"/>
              </a:lnSpc>
              <a:spcBef>
                <a:spcPts val="0"/>
              </a:spcBef>
              <a:buFont typeface="Arial" charset="0"/>
              <a:buChar char="•"/>
              <a:defRPr sz="1067" kern="1200">
                <a:solidFill>
                  <a:schemeClr val="tx1"/>
                </a:solidFill>
                <a:latin typeface="Arial"/>
                <a:ea typeface="微软雅黑"/>
              </a:defRPr>
            </a:lvl7pPr>
            <a:lvl8pPr marL="3428914" lvl="7" indent="-228594" algn="l" defTabSz="913742">
              <a:lnSpc>
                <a:spcPct val="90000"/>
              </a:lnSpc>
              <a:spcBef>
                <a:spcPts val="500"/>
              </a:spcBef>
              <a:buFont typeface="Arial" charset="0"/>
              <a:buChar char="•"/>
              <a:defRPr sz="1800" kern="1200">
                <a:solidFill>
                  <a:schemeClr val="tx1"/>
                </a:solidFill>
                <a:latin typeface="Arial"/>
                <a:ea typeface="微软雅黑"/>
              </a:defRPr>
            </a:lvl8pPr>
            <a:lvl9pPr marL="3886103" lvl="8" indent="-228594" algn="l" defTabSz="913742">
              <a:lnSpc>
                <a:spcPct val="90000"/>
              </a:lnSpc>
              <a:spcBef>
                <a:spcPts val="500"/>
              </a:spcBef>
              <a:buFont typeface="Arial" charset="0"/>
              <a:buChar char="•"/>
              <a:defRPr sz="1800" kern="1200">
                <a:solidFill>
                  <a:schemeClr val="tx1"/>
                </a:solidFill>
                <a:latin typeface="Arial"/>
                <a:ea typeface="微软雅黑"/>
              </a:defRPr>
            </a:lvl9pPr>
          </a:lstStyle>
          <a:p>
            <a:pPr/>
            <a:r>
              <a:rPr lang="en-US" sz="2000">
                <a:latin typeface="Arial"/>
                <a:ea typeface="微软雅黑"/>
              </a:rPr>
              <a:t>2021-04-16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
          <p:cNvGraphicFramePr/>
          <p:nvPr/>
        </p:nvGraphicFramePr>
        <p:xfrm rot="0">
          <a:off x="1255299" y="252443"/>
          <a:ext cx="10826750" cy="3035300"/>
        </p:xfrm>
        <a:graphic>
          <a:graphicData uri="http://schemas.openxmlformats.org/drawingml/2006/table">
            <a:tbl>
              <a:tblPr>
                <a:tableStyleId>{58542034-FE4F-4ADA-92B8-4CA66D0F0DF3}</a:tableStyleId>
              </a:tblPr>
              <a:tblGrid>
                <a:gridCol w="2165350"/>
                <a:gridCol w="2165350"/>
                <a:gridCol w="2165350"/>
                <a:gridCol w="2165350"/>
                <a:gridCol w="2165350"/>
              </a:tblGrid>
              <a:tr h="495300">
                <a:tc gridSpan="2">
                  <a:txBody>
                    <a:bodyPr anchor="ctr"/>
                    <a:lstStyle/>
                    <a:p>
                      <a:pPr algn="ctr"/>
                      <a:r>
                        <a:rPr lang="zh-CN" sz="1400">
                          <a:solidFill>
                            <a:srgbClr val="FFFFFF"/>
                          </a:solidFill>
                        </a:rPr>
                        <a:t>原始值</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hMerge="1">
                  <a:txBody>
                    <a:bodyPr/>
                    <a:lstStyle/>
                    <a:p/>
                  </a:txBody>
                  <a:tcPr>
                    <a:lnR w="12700">
                      <a:solidFill>
                        <a:srgbClr val="eeeeee"/>
                      </a:solidFill>
                    </a:lnR>
                    <a:lnB w="12700">
                      <a:solidFill>
                        <a:srgbClr val="dddddd"/>
                      </a:solidFill>
                    </a:lnB>
                  </a:tcPr>
                </a:tc>
                <a:tc>
                  <a:txBody>
                    <a:bodyPr anchor="ctr"/>
                    <a:lstStyle/>
                    <a:p>
                      <a:pPr algn="ctr"/>
                      <a:r>
                        <a:rPr lang="zh-CN" sz="1400" b="1">
                          <a:solidFill>
                            <a:srgbClr val="E06666"/>
                          </a:solidFill>
                        </a:rPr>
                        <a:t>String</a:t>
                      </a:r>
                      <a:r>
                        <a:rPr lang="zh-CN" sz="1400">
                          <a:solidFill>
                            <a:srgbClr val="FFFFFF"/>
                          </a:solidFill>
                        </a:rPr>
                        <a:t>(num)</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rPr>
                        <a:t>num</a:t>
                      </a:r>
                      <a:r>
                        <a:rPr lang="zh-CN" sz="1400" b="1">
                          <a:solidFill>
                            <a:srgbClr val="E06666"/>
                          </a:solidFill>
                        </a:rPr>
                        <a:t>+""</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rPr>
                        <a:t>备注</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r>
              <a:tr h="336550">
                <a:tc>
                  <a:txBody>
                    <a:bodyPr anchor="ctr"/>
                    <a:lstStyle/>
                    <a:p>
                      <a:pPr algn="ctr"/>
                      <a:r>
                        <a:rPr lang="zh-CN" sz="1400">
                          <a:solidFill>
                            <a:srgbClr val="FFFFFF"/>
                          </a:solidFill>
                        </a:rPr>
                        <a:t>数值</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123</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“123”</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“123”</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endParaRPr lang="zh-CN" sz="1400">
                        <a:solidFill>
                          <a:srgbClr val="FFFFFF"/>
                        </a:solidFill>
                        <a:latin typeface="Lato"/>
                        <a:ea typeface="Lato"/>
                      </a:endParaRP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r>
              <a:tr h="298450">
                <a:tc rowSpan="2">
                  <a:txBody>
                    <a:bodyPr anchor="ctr"/>
                    <a:lstStyle/>
                    <a:p>
                      <a:pPr marL="0" indent="0" algn="ctr" defTabSz="444500">
                        <a:lnSpc>
                          <a:spcPct val="100000"/>
                        </a:lnSpc>
                        <a:buNone/>
                      </a:pPr>
                      <a:r>
                        <a:rPr lang="zh-CN" sz="1400" b="0" i="0" strike="noStrike" spc="0">
                          <a:solidFill>
                            <a:srgbClr val="FFFFFF"/>
                          </a:solidFill>
                          <a:latin typeface="Arial"/>
                          <a:ea typeface="微软雅黑"/>
                        </a:rPr>
                        <a:t>布尔值</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true</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“true”</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“true”</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endParaRPr lang="zh-CN" sz="1400">
                        <a:solidFill>
                          <a:srgbClr val="FFFFFF"/>
                        </a:solidFill>
                        <a:latin typeface="Lato"/>
                        <a:ea typeface="Lato"/>
                      </a:endParaRP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r>
              <a:tr h="298450">
                <a:tc vMerge="1">
                  <a:txBody>
                    <a:bodyPr/>
                    <a:lstStyle/>
                    <a:p/>
                  </a:txBody>
                  <a:tcPr>
                    <a:lnR w="12700">
                      <a:solidFill>
                        <a:srgbClr val="eeeeee"/>
                      </a:solidFill>
                    </a:lnR>
                    <a:lnB w="12700">
                      <a:solidFill>
                        <a:srgbClr val="dddddd"/>
                      </a:solidFill>
                    </a:lnB>
                  </a:tcPr>
                </a:tc>
                <a:tc>
                  <a:txBody>
                    <a:bodyPr anchor="ctr"/>
                    <a:lstStyle/>
                    <a:p>
                      <a:pPr algn="ctr"/>
                      <a:r>
                        <a:rPr lang="zh-CN" sz="1400">
                          <a:solidFill>
                            <a:srgbClr val="FFFFFF"/>
                          </a:solidFill>
                          <a:latin typeface="Lato"/>
                          <a:ea typeface="Lato"/>
                        </a:rPr>
                        <a:t>false</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"false"</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"false"</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endParaRPr lang="zh-CN" sz="1400">
                        <a:solidFill>
                          <a:srgbClr val="FFFFFF"/>
                        </a:solidFill>
                        <a:latin typeface="Lato"/>
                        <a:ea typeface="Lato"/>
                      </a:endParaRP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r>
              <a:tr h="336550">
                <a:tc>
                  <a:txBody>
                    <a:bodyPr anchor="ctr"/>
                    <a:lstStyle/>
                    <a:p>
                      <a:pPr algn="ctr"/>
                      <a:r>
                        <a:rPr lang="zh-CN" sz="1400">
                          <a:solidFill>
                            <a:srgbClr val="FFFFFF"/>
                          </a:solidFill>
                        </a:rPr>
                        <a:t>undefined</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undefined</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"undefined"</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"undefined"</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endParaRPr lang="zh-CN" sz="1400">
                        <a:solidFill>
                          <a:srgbClr val="FFFFFF"/>
                        </a:solidFill>
                        <a:latin typeface="Lato"/>
                        <a:ea typeface="Lato"/>
                      </a:endParaRP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r>
              <a:tr h="336550">
                <a:tc>
                  <a:txBody>
                    <a:bodyPr anchor="ctr"/>
                    <a:lstStyle/>
                    <a:p>
                      <a:pPr algn="ctr"/>
                      <a:r>
                        <a:rPr lang="zh-CN" sz="1400">
                          <a:solidFill>
                            <a:srgbClr val="FFFFFF"/>
                          </a:solidFill>
                        </a:rPr>
                        <a:t>null</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null</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"null"</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"null"</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endParaRPr lang="zh-CN" sz="1400">
                        <a:solidFill>
                          <a:srgbClr val="FFFFFF"/>
                        </a:solidFill>
                        <a:latin typeface="Lato"/>
                        <a:ea typeface="Lato"/>
                      </a:endParaRP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r>
              <a:tr h="298450">
                <a:tc rowSpan="2">
                  <a:txBody>
                    <a:bodyPr anchor="ctr"/>
                    <a:lstStyle/>
                    <a:p>
                      <a:pPr algn="ctr"/>
                      <a:r>
                        <a:rPr lang="zh-CN" sz="1400">
                          <a:solidFill>
                            <a:srgbClr val="FFFFFF"/>
                          </a:solidFill>
                        </a:rPr>
                        <a:t>数组</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rowSpan="2">
                  <a:txBody>
                    <a:bodyPr anchor="ctr"/>
                    <a:lstStyle/>
                    <a:p>
                      <a:pPr algn="ctr"/>
                      <a:r>
                        <a:rPr lang="zh-CN" sz="1400">
                          <a:solidFill>
                            <a:srgbClr val="FFFFFF"/>
                          </a:solidFill>
                          <a:latin typeface="Lato"/>
                          <a:ea typeface="Lato"/>
                        </a:rPr>
                        <a:t>等同于调用</a:t>
                      </a:r>
                      <a:r>
                        <a:rPr lang="zh-CN" sz="1400">
                          <a:solidFill>
                            <a:srgbClr val="FFB84D"/>
                          </a:solidFill>
                          <a:latin typeface="Lato"/>
                          <a:ea typeface="Lato"/>
                        </a:rPr>
                        <a:t>arr.join()</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r>
              <a:tr h="298450">
                <a:tc vMerge="1">
                  <a:txBody>
                    <a:bodyPr/>
                    <a:lstStyle/>
                    <a:p>
                      <a:endParaRPr/>
                    </a:p>
                  </a:txBody>
                </a:tc>
                <a:tc>
                  <a:txBody>
                    <a:bodyPr anchor="ctr"/>
                    <a:lstStyle/>
                    <a:p>
                      <a:pPr algn="ctr"/>
                      <a:r>
                        <a:rPr lang="zh-CN" sz="1400">
                          <a:solidFill>
                            <a:srgbClr val="FFFFFF"/>
                          </a:solidFill>
                          <a:latin typeface="Lato"/>
                          <a:ea typeface="Lato"/>
                        </a:rPr>
                        <a:t>[2,3]</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"2,3"</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"2,3"</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vMerge="1">
                  <a:txBody>
                    <a:bodyPr anchor="ctr"/>
                    <a:lstStyle/>
                    <a:p>
                      <a:pPr algn="ctr"/>
                      <a:endParaRPr lang="zh-CN" sz="1400">
                        <a:solidFill>
                          <a:srgbClr val="555555"/>
                        </a:solidFill>
                        <a:highlight>
                          <a:srgbClr val="FFFFFF"/>
                        </a:highlight>
                        <a:latin typeface="Lato"/>
                        <a:ea typeface="Lato"/>
                      </a:endParaRP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FFFFFF"/>
                    </a:solidFill>
                  </a:tcPr>
                </a:tc>
              </a:tr>
              <a:tr h="336550">
                <a:tc>
                  <a:txBody>
                    <a:bodyPr anchor="ctr"/>
                    <a:lstStyle/>
                    <a:p>
                      <a:pPr algn="ctr"/>
                      <a:r>
                        <a:rPr lang="zh-CN" sz="1400">
                          <a:solidFill>
                            <a:srgbClr val="FFFFFF"/>
                          </a:solidFill>
                        </a:rPr>
                        <a:t>对象</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r>
                        <a:rPr lang="zh-CN" sz="1400">
                          <a:solidFill>
                            <a:srgbClr val="FFFFFF"/>
                          </a:solidFill>
                          <a:latin typeface="Lato"/>
                          <a:ea typeface="Lato"/>
                        </a:rPr>
                        <a:t>“[object Object]”</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marL="0" indent="0" algn="l">
                        <a:lnSpc>
                          <a:spcPct val="100000"/>
                        </a:lnSpc>
                        <a:buNone/>
                      </a:pPr>
                      <a:r>
                        <a:rPr lang="zh-CN" sz="1400" b="0" i="0" strike="noStrike" spc="0">
                          <a:solidFill>
                            <a:srgbClr val="FFFFFF"/>
                          </a:solidFill>
                          <a:latin typeface="Lato"/>
                          <a:ea typeface="Lato"/>
                        </a:rPr>
                        <a:t>“[object Object]”</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endParaRPr lang="zh-CN" sz="1400">
                        <a:solidFill>
                          <a:srgbClr val="FFFFFF"/>
                        </a:solidFill>
                        <a:latin typeface="Lato"/>
                        <a:ea typeface="Lato"/>
                      </a:endParaRP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r>
            </a:tbl>
          </a:graphicData>
        </a:graphic>
      </p:graphicFrame>
      <p:graphicFrame>
        <p:nvGraphicFramePr>
          <p:cNvPr id="4" name=""/>
          <p:cNvGraphicFramePr/>
          <p:nvPr/>
        </p:nvGraphicFramePr>
        <p:xfrm rot="0">
          <a:off x="1255299" y="3505264"/>
          <a:ext cx="10826750" cy="3276600"/>
        </p:xfrm>
        <a:graphic>
          <a:graphicData uri="http://schemas.openxmlformats.org/drawingml/2006/table">
            <a:tbl>
              <a:tblPr>
                <a:tableStyleId>{58542034-FE4F-4ADA-92B8-4CA66D0F0DF3}</a:tableStyleId>
              </a:tblPr>
              <a:tblGrid>
                <a:gridCol w="2165350"/>
                <a:gridCol w="2165350"/>
                <a:gridCol w="2165350"/>
                <a:gridCol w="2165350"/>
                <a:gridCol w="2165350"/>
              </a:tblGrid>
              <a:tr h="387350">
                <a:tc gridSpan="2">
                  <a:txBody>
                    <a:bodyPr anchor="ctr"/>
                    <a:lstStyle/>
                    <a:p>
                      <a:pPr algn="ctr"/>
                      <a:r>
                        <a:rPr lang="zh-CN" sz="1400">
                          <a:solidFill>
                            <a:srgbClr val="FFFFFF"/>
                          </a:solidFill>
                        </a:rPr>
                        <a:t>原始值</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hMerge="1">
                  <a:txBody>
                    <a:bodyPr/>
                    <a:lstStyle/>
                    <a:p/>
                  </a:txBody>
                  <a:tcPr>
                    <a:lnR w="12700">
                      <a:solidFill>
                        <a:srgbClr val="eeeeee"/>
                      </a:solidFill>
                    </a:lnR>
                    <a:lnB w="12700">
                      <a:solidFill>
                        <a:srgbClr val="dddddd"/>
                      </a:solidFill>
                    </a:lnB>
                  </a:tcPr>
                </a:tc>
                <a:tc>
                  <a:txBody>
                    <a:bodyPr anchor="ctr"/>
                    <a:lstStyle/>
                    <a:p>
                      <a:pPr marL="0" indent="0" algn="ctr">
                        <a:lnSpc>
                          <a:spcPct val="150000"/>
                        </a:lnSpc>
                        <a:buNone/>
                      </a:pPr>
                      <a:r>
                        <a:rPr lang="zh-CN" sz="1400" b="1">
                          <a:solidFill>
                            <a:srgbClr val="E06666"/>
                          </a:solidFill>
                          <a:latin typeface="Arial"/>
                          <a:ea typeface="微软雅黑"/>
                        </a:rPr>
                        <a:t>Boolean</a:t>
                      </a:r>
                      <a:r>
                        <a:rPr lang="zh-CN" sz="1400" b="1">
                          <a:solidFill>
                            <a:srgbClr val="FFFFFF"/>
                          </a:solidFill>
                          <a:latin typeface="Arial"/>
                          <a:ea typeface="微软雅黑"/>
                        </a:rPr>
                        <a:t>(val)</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b="1">
                          <a:solidFill>
                            <a:srgbClr val="E06666"/>
                          </a:solidFill>
                        </a:rPr>
                        <a:t>!!</a:t>
                      </a:r>
                      <a:r>
                        <a:rPr lang="zh-CN" sz="1400">
                          <a:solidFill>
                            <a:srgbClr val="FFFFFF"/>
                          </a:solidFill>
                        </a:rPr>
                        <a:t>val</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rPr>
                        <a:t>备注</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r>
              <a:tr h="285750">
                <a:tc rowSpan="3">
                  <a:txBody>
                    <a:bodyPr anchor="ctr"/>
                    <a:lstStyle/>
                    <a:p>
                      <a:pPr algn="ctr"/>
                      <a:r>
                        <a:rPr lang="zh-CN" sz="1400">
                          <a:solidFill>
                            <a:srgbClr val="FFFFFF"/>
                          </a:solidFill>
                        </a:rPr>
                        <a:t>数值</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b="1">
                          <a:solidFill>
                            <a:srgbClr val="E06666"/>
                          </a:solidFill>
                          <a:latin typeface="Lato"/>
                          <a:ea typeface="Lato"/>
                        </a:rPr>
                        <a:t>0</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false</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false</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endParaRPr lang="zh-CN" sz="1400">
                        <a:solidFill>
                          <a:srgbClr val="FFFFFF"/>
                        </a:solidFill>
                        <a:latin typeface="Lato"/>
                        <a:ea typeface="Lato"/>
                      </a:endParaRP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r>
              <a:tr h="285750">
                <a:tc vMerge="1">
                  <a:txBody>
                    <a:bodyPr anchor="ctr"/>
                    <a:lstStyle/>
                    <a:p>
                      <a:pPr marL="0" indent="0" algn="ctr" defTabSz="444500">
                        <a:lnSpc>
                          <a:spcPct val="100000"/>
                        </a:lnSpc>
                        <a:buNone/>
                      </a:pPr>
                      <a:endParaRPr lang="zh-CN" sz="1800" b="0" i="0" strike="noStrike" spc="0">
                        <a:solidFill>
                          <a:srgbClr val="000000"/>
                        </a:solidFill>
                        <a:latin typeface="Arial"/>
                        <a:ea typeface="微软雅黑"/>
                      </a:endParaRP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FFFFFF"/>
                    </a:solidFill>
                  </a:tcPr>
                </a:tc>
                <a:tc>
                  <a:txBody>
                    <a:bodyPr anchor="ctr"/>
                    <a:lstStyle/>
                    <a:p>
                      <a:pPr algn="ctr"/>
                      <a:r>
                        <a:rPr lang="zh-CN" sz="1400" b="1">
                          <a:solidFill>
                            <a:srgbClr val="E06666"/>
                          </a:solidFill>
                          <a:latin typeface="Lato"/>
                          <a:ea typeface="Lato"/>
                        </a:rPr>
                        <a:t>NaN</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false</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false</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endParaRPr lang="zh-CN" sz="1400">
                        <a:solidFill>
                          <a:srgbClr val="FFFFFF"/>
                        </a:solidFill>
                        <a:latin typeface="Lato"/>
                        <a:ea typeface="Lato"/>
                      </a:endParaRP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r>
              <a:tr h="285750">
                <a:tc vMerge="1">
                  <a:txBody>
                    <a:bodyPr/>
                    <a:lstStyle/>
                    <a:p/>
                  </a:txBody>
                  <a:tcPr>
                    <a:lnR w="12700">
                      <a:solidFill>
                        <a:srgbClr val="eeeeee"/>
                      </a:solidFill>
                    </a:lnR>
                    <a:lnB w="12700">
                      <a:solidFill>
                        <a:srgbClr val="dddddd"/>
                      </a:solidFill>
                    </a:lnB>
                  </a:tcPr>
                </a:tc>
                <a:tc>
                  <a:txBody>
                    <a:bodyPr anchor="ctr"/>
                    <a:lstStyle/>
                    <a:p>
                      <a:pPr algn="ctr"/>
                      <a:r>
                        <a:rPr lang="zh-CN" sz="1400">
                          <a:solidFill>
                            <a:srgbClr val="FFFFFF"/>
                          </a:solidFill>
                          <a:latin typeface="Lato"/>
                          <a:ea typeface="Lato"/>
                        </a:rPr>
                        <a:t>1</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true</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true</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endParaRPr lang="zh-CN" sz="1400">
                        <a:solidFill>
                          <a:srgbClr val="FFFFFF"/>
                        </a:solidFill>
                        <a:latin typeface="Lato"/>
                        <a:ea typeface="Lato"/>
                      </a:endParaRP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r>
              <a:tr h="285750">
                <a:tc rowSpan="2">
                  <a:txBody>
                    <a:bodyPr anchor="ctr"/>
                    <a:lstStyle/>
                    <a:p>
                      <a:pPr algn="ctr"/>
                      <a:r>
                        <a:rPr lang="zh-CN" sz="1400">
                          <a:solidFill>
                            <a:srgbClr val="FFFFFF"/>
                          </a:solidFill>
                        </a:rPr>
                        <a:t>字符串</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b="1">
                          <a:solidFill>
                            <a:srgbClr val="E06666"/>
                          </a:solidFill>
                        </a:rPr>
                        <a:t>''</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rPr>
                        <a:t>false</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rPr>
                        <a:t>false</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endParaRPr lang="zh-CN" sz="1400">
                        <a:solidFill>
                          <a:srgbClr val="FFFFFF"/>
                        </a:solidFill>
                      </a:endParaRP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r>
              <a:tr h="285750">
                <a:tc vMerge="1">
                  <a:txBody>
                    <a:bodyPr anchor="ctr"/>
                    <a:lstStyle/>
                    <a:p>
                      <a:pPr algn="ctr"/>
                      <a:endParaRPr lang="zh-CN">
                        <a:solidFill>
                          <a:srgbClr val="7B7B7B"/>
                        </a:solidFill>
                      </a:endParaRP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FFFFFF"/>
                    </a:solidFill>
                  </a:tcPr>
                </a:tc>
                <a:tc>
                  <a:txBody>
                    <a:bodyPr anchor="ctr"/>
                    <a:lstStyle/>
                    <a:p>
                      <a:pPr algn="ctr"/>
                      <a:r>
                        <a:rPr lang="zh-CN" sz="1400">
                          <a:solidFill>
                            <a:srgbClr val="FFFFFF"/>
                          </a:solidFill>
                        </a:rPr>
                        <a:t>'1'</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rPr>
                        <a:t>true</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rPr>
                        <a:t>true</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endParaRPr lang="zh-CN" sz="1400">
                        <a:solidFill>
                          <a:srgbClr val="FFFFFF"/>
                        </a:solidFill>
                      </a:endParaRP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r>
              <a:tr h="285750">
                <a:tc>
                  <a:txBody>
                    <a:bodyPr anchor="ctr"/>
                    <a:lstStyle/>
                    <a:p>
                      <a:pPr algn="ctr"/>
                      <a:r>
                        <a:rPr lang="zh-CN" sz="1400">
                          <a:solidFill>
                            <a:srgbClr val="FFFFFF"/>
                          </a:solidFill>
                        </a:rPr>
                        <a:t>undefined</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b="1">
                          <a:solidFill>
                            <a:srgbClr val="E06666"/>
                          </a:solidFill>
                          <a:latin typeface="Lato"/>
                          <a:ea typeface="Lato"/>
                        </a:rPr>
                        <a:t>undefined</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false</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false</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endParaRPr lang="zh-CN" sz="1400">
                        <a:solidFill>
                          <a:srgbClr val="FFFFFF"/>
                        </a:solidFill>
                        <a:latin typeface="Lato"/>
                        <a:ea typeface="Lato"/>
                      </a:endParaRP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r>
              <a:tr h="285750">
                <a:tc>
                  <a:txBody>
                    <a:bodyPr anchor="ctr"/>
                    <a:lstStyle/>
                    <a:p>
                      <a:pPr algn="ctr"/>
                      <a:r>
                        <a:rPr lang="zh-CN" sz="1400">
                          <a:solidFill>
                            <a:srgbClr val="FFFFFF"/>
                          </a:solidFill>
                        </a:rPr>
                        <a:t>null</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b="1">
                          <a:solidFill>
                            <a:srgbClr val="E06666"/>
                          </a:solidFill>
                          <a:latin typeface="Lato"/>
                          <a:ea typeface="Lato"/>
                        </a:rPr>
                        <a:t>null</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false</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false</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endParaRPr lang="zh-CN" sz="1400">
                        <a:solidFill>
                          <a:srgbClr val="FFFFFF"/>
                        </a:solidFill>
                        <a:latin typeface="Lato"/>
                        <a:ea typeface="Lato"/>
                      </a:endParaRP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r>
              <a:tr h="285750">
                <a:tc rowSpan="2">
                  <a:txBody>
                    <a:bodyPr anchor="ctr"/>
                    <a:lstStyle/>
                    <a:p>
                      <a:pPr algn="ctr"/>
                      <a:r>
                        <a:rPr lang="zh-CN" sz="1400">
                          <a:solidFill>
                            <a:srgbClr val="FFFFFF"/>
                          </a:solidFill>
                        </a:rPr>
                        <a:t>数组</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true</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true</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rowSpan="3">
                  <a:txBody>
                    <a:bodyPr anchor="ctr"/>
                    <a:lstStyle/>
                    <a:p>
                      <a:pPr marL="0" indent="0"/>
                      <a:r>
                        <a:rPr lang="zh-CN" sz="1400">
                          <a:solidFill>
                            <a:srgbClr val="FFFFFF"/>
                          </a:solidFill>
                          <a:latin typeface="system-ui"/>
                          <a:ea typeface="system-ui"/>
                        </a:rPr>
                        <a:t>所有对象（包括空对象）的转换结果都</a:t>
                      </a:r>
                      <a:r>
                        <a:rPr lang="zh-CN" sz="1400">
                          <a:solidFill>
                            <a:srgbClr val="FFFFFF"/>
                          </a:solidFill>
                          <a:latin typeface="monospace"/>
                          <a:ea typeface="monospace"/>
                        </a:rPr>
                        <a:t>true,包括</a:t>
                      </a:r>
                      <a:r>
                        <a:rPr lang="zh-CN" sz="1400" b="0" i="0" strike="noStrike" spc="0">
                          <a:solidFill>
                            <a:srgbClr val="FFB84D"/>
                          </a:solidFill>
                          <a:latin typeface="Consolas"/>
                          <a:ea typeface="Consolas"/>
                        </a:rPr>
                        <a:t>new Boolean(false)</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r>
              <a:tr h="285750">
                <a:tc vMerge="1">
                  <a:txBody>
                    <a:bodyPr/>
                    <a:lstStyle/>
                    <a:p>
                      <a:endParaRPr/>
                    </a:p>
                  </a:txBody>
                </a:tc>
                <a:tc>
                  <a:txBody>
                    <a:bodyPr anchor="ctr"/>
                    <a:lstStyle/>
                    <a:p>
                      <a:pPr algn="ctr"/>
                      <a:r>
                        <a:rPr lang="zh-CN" sz="1400">
                          <a:solidFill>
                            <a:srgbClr val="FFFFFF"/>
                          </a:solidFill>
                          <a:latin typeface="Lato"/>
                          <a:ea typeface="Lato"/>
                        </a:rPr>
                        <a:t>[2,3]</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true</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true</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vMerge="1">
                  <a:txBody>
                    <a:bodyPr anchor="ctr"/>
                    <a:lstStyle/>
                    <a:p>
                      <a:pPr algn="ctr"/>
                      <a:endParaRPr lang="zh-CN">
                        <a:solidFill>
                          <a:srgbClr val="000000"/>
                        </a:solidFill>
                      </a:endParaRP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FFFFFF"/>
                    </a:solidFill>
                  </a:tcPr>
                </a:tc>
              </a:tr>
              <a:tr h="317500">
                <a:tc>
                  <a:txBody>
                    <a:bodyPr anchor="ctr"/>
                    <a:lstStyle/>
                    <a:p>
                      <a:pPr algn="ctr"/>
                      <a:r>
                        <a:rPr lang="zh-CN" sz="1400">
                          <a:solidFill>
                            <a:srgbClr val="FFFFFF"/>
                          </a:solidFill>
                        </a:rPr>
                        <a:t>对象</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true</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marL="0" indent="0" algn="ctr">
                        <a:lnSpc>
                          <a:spcPct val="100000"/>
                        </a:lnSpc>
                        <a:buNone/>
                      </a:pPr>
                      <a:r>
                        <a:rPr lang="zh-CN" sz="1400" b="0" i="0" strike="noStrike" spc="0">
                          <a:solidFill>
                            <a:srgbClr val="FFFFFF"/>
                          </a:solidFill>
                          <a:latin typeface="Lato"/>
                          <a:ea typeface="Lato"/>
                        </a:rPr>
                        <a:t>true</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vMerge="1">
                  <a:txBody>
                    <a:bodyPr anchor="ctr"/>
                    <a:lstStyle/>
                    <a:p>
                      <a:pPr algn="ctr"/>
                      <a:endParaRPr lang="zh-CN" sz="1400">
                        <a:solidFill>
                          <a:srgbClr val="000000"/>
                        </a:solidFill>
                        <a:latin typeface="Lato"/>
                        <a:ea typeface="Lato"/>
                      </a:endParaRP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FFFFFF"/>
                    </a:solidFill>
                  </a:tcPr>
                </a:tc>
              </a:tr>
            </a:tbl>
          </a:graphicData>
        </a:graphic>
      </p:graphicFrame>
      <p:sp>
        <p:nvSpPr>
          <p:cNvPr id="5" name=""/>
          <p:cNvSpPr txBox="1"/>
          <p:nvPr/>
        </p:nvSpPr>
        <p:spPr>
          <a:xfrm rot="0" flipH="0" flipV="0">
            <a:off x="67901" y="252443"/>
            <a:ext cx="1424647" cy="358905"/>
          </a:xfrm>
          <a:prstGeom prst="rect">
            <a:avLst/>
          </a:prstGeom>
          <a:ln w="12700">
            <a:prstDash val="solid"/>
          </a:ln>
        </p:spPr>
        <p:txBody>
          <a:bodyPr/>
          <a:lstStyle/>
          <a:p>
            <a:pPr/>
            <a:r>
              <a:rPr lang="zh-CN" sz="1600"/>
              <a:t>二、</a:t>
            </a:r>
            <a:r>
              <a:rPr lang="zh-CN" sz="1600"/>
              <a:t>转数值：</a:t>
            </a:r>
          </a:p>
        </p:txBody>
      </p:sp>
      <p:sp>
        <p:nvSpPr>
          <p:cNvPr id="6" name=""/>
          <p:cNvSpPr txBox="1"/>
          <p:nvPr/>
        </p:nvSpPr>
        <p:spPr>
          <a:xfrm rot="0" flipH="0" flipV="0">
            <a:off x="67901" y="3429064"/>
            <a:ext cx="1424647" cy="358905"/>
          </a:xfrm>
          <a:prstGeom prst="rect">
            <a:avLst/>
          </a:prstGeom>
          <a:ln w="12700">
            <a:prstDash val="solid"/>
          </a:ln>
        </p:spPr>
        <p:txBody>
          <a:bodyPr/>
          <a:lstStyle/>
          <a:p>
            <a:pPr/>
            <a:r>
              <a:rPr lang="zh-CN" sz="1600"/>
              <a:t>三</a:t>
            </a:r>
            <a:r>
              <a:rPr lang="zh-CN" sz="1600"/>
              <a:t>、</a:t>
            </a:r>
            <a:r>
              <a:rPr lang="zh-CN" sz="1600"/>
              <a:t>转布尔：</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
          <p:cNvGrpSpPr/>
          <p:nvPr/>
        </p:nvGrpSpPr>
        <p:grpSpPr>
          <a:xfrm rot="0" flipH="0" flipV="0">
            <a:off x="336467" y="207818"/>
            <a:ext cx="2975428" cy="612733"/>
            <a:chOff x="504701" y="158337"/>
            <a:chExt cx="2975428" cy="612733"/>
          </a:xfrm>
        </p:grpSpPr>
        <p:sp>
          <p:nvSpPr>
            <p:cNvPr id="4" name=""/>
            <p:cNvSpPr txBox="1"/>
            <p:nvPr/>
          </p:nvSpPr>
          <p:spPr>
            <a:xfrm rot="0" flipH="0" flipV="0">
              <a:off x="504701" y="158338"/>
              <a:ext cx="2975428" cy="612734"/>
            </a:xfrm>
            <a:prstGeom prst="rect">
              <a:avLst/>
            </a:prstGeom>
            <a:ln w="6350">
              <a:prstDash val="solid"/>
            </a:ln>
          </p:spPr>
          <p:txBody>
            <a:bodyPr/>
            <a:lstStyle/>
            <a:p>
              <a:pPr>
                <a:lnSpc>
                  <a:spcPct val="150000"/>
                </a:lnSpc>
              </a:pPr>
              <a:r>
                <a:rPr lang="zh-CN" sz="2000" b="1"/>
                <a:t>常用</a:t>
              </a:r>
              <a:r>
                <a:rPr lang="zh-CN" sz="2000" b="1"/>
                <a:t>运算符</a:t>
              </a:r>
            </a:p>
          </p:txBody>
        </p:sp>
        <p:cxnSp>
          <p:nvCxnSpPr>
            <p:cNvPr id="5" name=""/>
            <p:cNvCxnSpPr/>
            <p:nvPr/>
          </p:nvCxnSpPr>
          <p:spPr>
            <a:xfrm rot="0">
              <a:off x="593766" y="632526"/>
              <a:ext cx="720000" cy="0"/>
            </a:xfrm>
            <a:prstGeom prst="line">
              <a:avLst/>
            </a:prstGeom>
            <a:ln w="50800">
              <a:solidFill>
                <a:srgbClr val="FF6600"/>
              </a:solidFill>
              <a:prstDash val="solid"/>
              <a:miter/>
            </a:ln>
          </p:spPr>
        </p:cxnSp>
      </p:grpSp>
      <p:graphicFrame>
        <p:nvGraphicFramePr>
          <p:cNvPr id="6" name=""/>
          <p:cNvGraphicFramePr/>
          <p:nvPr/>
        </p:nvGraphicFramePr>
        <p:xfrm rot="0">
          <a:off x="406464" y="1504651"/>
          <a:ext cx="11379200" cy="3930650"/>
        </p:xfrm>
        <a:graphic>
          <a:graphicData uri="http://schemas.openxmlformats.org/drawingml/2006/table">
            <a:tbl>
              <a:tblPr>
                <a:tableStyleId>{58542034-FE4F-4ADA-92B8-4CA66D0F0DF3}</a:tableStyleId>
              </a:tblPr>
              <a:tblGrid>
                <a:gridCol w="3797300"/>
                <a:gridCol w="3790950"/>
                <a:gridCol w="3790950"/>
              </a:tblGrid>
              <a:tr h="381000">
                <a:tc>
                  <a:txBody>
                    <a:bodyPr anchor="ctr"/>
                    <a:lstStyle/>
                    <a:p>
                      <a:pPr algn="l"/>
                      <a:r>
                        <a:rPr lang="zh-CN" sz="1600">
                          <a:solidFill>
                            <a:srgbClr val="FFFFFF"/>
                          </a:solidFill>
                          <a:latin typeface="Lato"/>
                          <a:ea typeface="Lato"/>
                        </a:rPr>
                        <a:t>类型</a:t>
                      </a:r>
                    </a:p>
                  </a:txBody>
                  <a:tcPr anchor="ctr">
                    <a:lnR w="12700">
                      <a:solidFill>
                        <a:srgbClr val="eeeeee"/>
                      </a:solidFill>
                    </a:lnR>
                    <a:lnB w="12700">
                      <a:solidFill>
                        <a:srgbClr val="dddddd"/>
                      </a:solidFill>
                    </a:lnB>
                    <a:solidFill>
                      <a:srgbClr val="2d3845"/>
                    </a:solidFill>
                  </a:tcPr>
                </a:tc>
                <a:tc>
                  <a:txBody>
                    <a:bodyPr anchor="ctr"/>
                    <a:lstStyle/>
                    <a:p>
                      <a:pPr algn="l"/>
                      <a:r>
                        <a:rPr lang="zh-CN" sz="1600">
                          <a:solidFill>
                            <a:srgbClr val="FFFFFF"/>
                          </a:solidFill>
                          <a:latin typeface="Lato"/>
                          <a:ea typeface="Lato"/>
                        </a:rPr>
                        <a:t>实例</a:t>
                      </a:r>
                    </a:p>
                  </a:txBody>
                  <a:tcPr anchor="ctr">
                    <a:lnR w="12700">
                      <a:solidFill>
                        <a:srgbClr val="eeeeee"/>
                      </a:solidFill>
                    </a:lnR>
                    <a:lnB w="12700">
                      <a:solidFill>
                        <a:srgbClr val="dddddd"/>
                      </a:solidFill>
                    </a:lnB>
                    <a:solidFill>
                      <a:srgbClr val="2d3845"/>
                    </a:solidFill>
                  </a:tcPr>
                </a:tc>
                <a:tc>
                  <a:txBody>
                    <a:bodyPr anchor="ctr"/>
                    <a:lstStyle/>
                    <a:p>
                      <a:pPr algn="l"/>
                      <a:r>
                        <a:rPr lang="zh-CN" sz="1600">
                          <a:solidFill>
                            <a:srgbClr val="FFFFFF"/>
                          </a:solidFill>
                        </a:rPr>
                        <a:t>描述</a:t>
                      </a:r>
                    </a:p>
                  </a:txBody>
                  <a:tcPr anchor="ctr">
                    <a:lnR w="12700">
                      <a:solidFill>
                        <a:srgbClr val="eeeeee"/>
                      </a:solidFill>
                    </a:lnR>
                    <a:lnB w="12700">
                      <a:solidFill>
                        <a:srgbClr val="dddddd"/>
                      </a:solidFill>
                    </a:lnB>
                    <a:solidFill>
                      <a:srgbClr val="2d3845"/>
                    </a:solidFill>
                  </a:tcPr>
                </a:tc>
              </a:tr>
              <a:tr h="381000">
                <a:tc>
                  <a:txBody>
                    <a:bodyPr anchor="ctr"/>
                    <a:lstStyle/>
                    <a:p>
                      <a:pPr algn="l"/>
                      <a:r>
                        <a:rPr lang="zh-CN" sz="1600">
                          <a:solidFill>
                            <a:srgbClr val="FFFFFF"/>
                          </a:solidFill>
                          <a:latin typeface="Lato"/>
                          <a:ea typeface="Lato"/>
                        </a:rPr>
                        <a:t>赋值运算符</a:t>
                      </a:r>
                    </a:p>
                  </a:txBody>
                  <a:tcPr anchor="ctr">
                    <a:lnR w="12700">
                      <a:solidFill>
                        <a:srgbClr val="eeeeee"/>
                      </a:solidFill>
                    </a:lnR>
                    <a:lnB w="12700">
                      <a:solidFill>
                        <a:srgbClr val="dddddd"/>
                      </a:solidFill>
                    </a:lnB>
                    <a:solidFill>
                      <a:srgbClr val="2d3845"/>
                    </a:solidFill>
                  </a:tcPr>
                </a:tc>
                <a:tc>
                  <a:txBody>
                    <a:bodyPr anchor="ctr"/>
                    <a:lstStyle/>
                    <a:p>
                      <a:pPr algn="l"/>
                      <a:r>
                        <a:rPr lang="zh-CN" sz="1600">
                          <a:solidFill>
                            <a:srgbClr val="FFFFFF"/>
                          </a:solidFill>
                          <a:latin typeface="Lato"/>
                          <a:ea typeface="Lato"/>
                        </a:rPr>
                        <a:t>= 、+=、 -=、 *=、 /=、 %=</a:t>
                      </a:r>
                    </a:p>
                  </a:txBody>
                  <a:tcPr anchor="ctr">
                    <a:lnR w="12700">
                      <a:solidFill>
                        <a:srgbClr val="eeeeee"/>
                      </a:solidFill>
                    </a:lnR>
                    <a:lnB w="12700">
                      <a:solidFill>
                        <a:srgbClr val="dddddd"/>
                      </a:solidFill>
                    </a:lnB>
                    <a:solidFill>
                      <a:srgbClr val="2d3845"/>
                    </a:solidFill>
                  </a:tcPr>
                </a:tc>
                <a:tc>
                  <a:txBody>
                    <a:bodyPr anchor="ctr"/>
                    <a:lstStyle/>
                    <a:p>
                      <a:pPr algn="l"/>
                      <a:endParaRPr lang="zh-CN" sz="1400">
                        <a:solidFill>
                          <a:srgbClr val="FFFFFF"/>
                        </a:solidFill>
                      </a:endParaRPr>
                    </a:p>
                  </a:txBody>
                  <a:tcPr anchor="ctr">
                    <a:lnR w="12700">
                      <a:solidFill>
                        <a:srgbClr val="eeeeee"/>
                      </a:solidFill>
                    </a:lnR>
                    <a:lnB w="12700">
                      <a:solidFill>
                        <a:srgbClr val="dddddd"/>
                      </a:solidFill>
                    </a:lnB>
                    <a:solidFill>
                      <a:srgbClr val="2d3845"/>
                    </a:solidFill>
                  </a:tcPr>
                </a:tc>
              </a:tr>
              <a:tr h="381000">
                <a:tc>
                  <a:txBody>
                    <a:bodyPr anchor="ctr"/>
                    <a:lstStyle/>
                    <a:p>
                      <a:pPr algn="l"/>
                      <a:r>
                        <a:rPr lang="zh-CN" sz="1600">
                          <a:solidFill>
                            <a:srgbClr val="FFFFFF"/>
                          </a:solidFill>
                          <a:latin typeface="Lato"/>
                          <a:ea typeface="Lato"/>
                        </a:rPr>
                        <a:t>算术运算符</a:t>
                      </a:r>
                    </a:p>
                  </a:txBody>
                  <a:tcPr anchor="ctr">
                    <a:lnR w="12700">
                      <a:solidFill>
                        <a:srgbClr val="eeeeee"/>
                      </a:solidFill>
                    </a:lnR>
                    <a:lnB w="12700">
                      <a:solidFill>
                        <a:srgbClr val="dddddd"/>
                      </a:solidFill>
                    </a:lnB>
                    <a:solidFill>
                      <a:srgbClr val="2d3845"/>
                    </a:solidFill>
                  </a:tcPr>
                </a:tc>
                <a:tc>
                  <a:txBody>
                    <a:bodyPr anchor="ctr"/>
                    <a:lstStyle/>
                    <a:p>
                      <a:pPr algn="l"/>
                      <a:r>
                        <a:rPr lang="zh-CN" sz="1600">
                          <a:solidFill>
                            <a:srgbClr val="FFFFFF"/>
                          </a:solidFill>
                          <a:latin typeface="Lato"/>
                          <a:ea typeface="Lato"/>
                        </a:rPr>
                        <a:t>+、 -、 *、 /、 %、 ++、--</a:t>
                      </a:r>
                    </a:p>
                  </a:txBody>
                  <a:tcPr anchor="ctr">
                    <a:lnR w="12700">
                      <a:solidFill>
                        <a:srgbClr val="eeeeee"/>
                      </a:solidFill>
                    </a:lnR>
                    <a:lnB w="12700">
                      <a:solidFill>
                        <a:srgbClr val="dddddd"/>
                      </a:solidFill>
                    </a:lnB>
                    <a:solidFill>
                      <a:srgbClr val="2d3845"/>
                    </a:solidFill>
                  </a:tcPr>
                </a:tc>
                <a:tc>
                  <a:txBody>
                    <a:bodyPr anchor="ctr"/>
                    <a:lstStyle/>
                    <a:p>
                      <a:pPr algn="l"/>
                      <a:endParaRPr lang="zh-CN" sz="1400">
                        <a:solidFill>
                          <a:srgbClr val="FFFFFF"/>
                        </a:solidFill>
                        <a:latin typeface="Lato"/>
                        <a:ea typeface="Lato"/>
                      </a:endParaRPr>
                    </a:p>
                  </a:txBody>
                  <a:tcPr anchor="ctr">
                    <a:lnR w="12700">
                      <a:solidFill>
                        <a:srgbClr val="eeeeee"/>
                      </a:solidFill>
                    </a:lnR>
                    <a:lnB w="12700">
                      <a:solidFill>
                        <a:srgbClr val="dddddd"/>
                      </a:solidFill>
                    </a:lnB>
                    <a:solidFill>
                      <a:srgbClr val="2d3845"/>
                    </a:solidFill>
                  </a:tcPr>
                </a:tc>
              </a:tr>
              <a:tr h="381000">
                <a:tc>
                  <a:txBody>
                    <a:bodyPr anchor="ctr"/>
                    <a:lstStyle/>
                    <a:p>
                      <a:pPr algn="l"/>
                      <a:r>
                        <a:rPr lang="zh-CN" sz="1600">
                          <a:solidFill>
                            <a:srgbClr val="FFFFFF"/>
                          </a:solidFill>
                          <a:latin typeface="Lato"/>
                          <a:ea typeface="Lato"/>
                        </a:rPr>
                        <a:t>比较运算符</a:t>
                      </a:r>
                    </a:p>
                  </a:txBody>
                  <a:tcPr anchor="ctr">
                    <a:lnR w="12700">
                      <a:solidFill>
                        <a:srgbClr val="eeeeee"/>
                      </a:solidFill>
                    </a:lnR>
                    <a:lnB w="12700">
                      <a:solidFill>
                        <a:srgbClr val="dddddd"/>
                      </a:solidFill>
                    </a:lnB>
                    <a:solidFill>
                      <a:srgbClr val="2d3845"/>
                    </a:solidFill>
                  </a:tcPr>
                </a:tc>
                <a:tc>
                  <a:txBody>
                    <a:bodyPr anchor="ctr"/>
                    <a:lstStyle/>
                    <a:p>
                      <a:pPr algn="l"/>
                      <a:r>
                        <a:rPr lang="zh-CN" sz="1600">
                          <a:solidFill>
                            <a:srgbClr val="FFFFFF"/>
                          </a:solidFill>
                          <a:latin typeface="Lato"/>
                          <a:ea typeface="Lato"/>
                        </a:rPr>
                        <a:t>==、===、!=、 !==、 &gt;、 &lt;、 &gt;=、 &lt;=</a:t>
                      </a:r>
                    </a:p>
                  </a:txBody>
                  <a:tcPr anchor="ctr">
                    <a:lnR w="12700">
                      <a:solidFill>
                        <a:srgbClr val="eeeeee"/>
                      </a:solidFill>
                    </a:lnR>
                    <a:lnB w="12700">
                      <a:solidFill>
                        <a:srgbClr val="dddddd"/>
                      </a:solidFill>
                    </a:lnB>
                    <a:solidFill>
                      <a:srgbClr val="2d3845"/>
                    </a:solidFill>
                  </a:tcPr>
                </a:tc>
                <a:tc>
                  <a:txBody>
                    <a:bodyPr anchor="ctr"/>
                    <a:lstStyle/>
                    <a:p>
                      <a:pPr marL="310896" indent="-310896" algn="l">
                        <a:lnSpc>
                          <a:spcPct val="150000"/>
                        </a:lnSpc>
                        <a:buFont typeface="Wingdings" charset="0"/>
                        <a:buChar char="l"/>
                      </a:pPr>
                      <a:r>
                        <a:rPr lang="zh-CN" sz="1400" b="0" i="0" strike="noStrike" spc="0">
                          <a:solidFill>
                            <a:srgbClr val="FFFFFF"/>
                          </a:solidFill>
                          <a:latin typeface="system-ui"/>
                          <a:ea typeface="system-ui"/>
                        </a:rPr>
                        <a:t>字符串</a:t>
                      </a:r>
                      <a:r>
                        <a:rPr lang="zh-CN" sz="1400" b="0" i="0" strike="noStrike" spc="0">
                          <a:solidFill>
                            <a:srgbClr val="FFFFFF"/>
                          </a:solidFill>
                          <a:latin typeface="system-ui"/>
                          <a:ea typeface="system-ui"/>
                        </a:rPr>
                        <a:t>按照字典顺序进行</a:t>
                      </a:r>
                      <a:r>
                        <a:rPr lang="zh-CN" sz="1400" b="0" i="0" strike="noStrike" spc="0">
                          <a:solidFill>
                            <a:srgbClr val="FFFFFF"/>
                          </a:solidFill>
                          <a:latin typeface="system-ui"/>
                          <a:ea typeface="system-ui"/>
                        </a:rPr>
                        <a:t>比较</a:t>
                      </a:r>
                    </a:p>
                    <a:p>
                      <a:pPr marL="310896" indent="-310896" algn="l">
                        <a:lnSpc>
                          <a:spcPct val="150000"/>
                        </a:lnSpc>
                        <a:buFont typeface="Wingdings" charset="0"/>
                        <a:buChar char="l"/>
                      </a:pPr>
                      <a:r>
                        <a:rPr lang="zh-CN" sz="1400" b="0" i="0" strike="noStrike" spc="0">
                          <a:solidFill>
                            <a:srgbClr val="FFFFFF"/>
                          </a:solidFill>
                          <a:latin typeface="system-ui"/>
                          <a:ea typeface="system-ui"/>
                        </a:rPr>
                        <a:t>两个运算子都是原始类型的值，则是先转成数值再比较</a:t>
                      </a:r>
                    </a:p>
                    <a:p>
                      <a:pPr marL="310896" indent="-310896" algn="l">
                        <a:lnSpc>
                          <a:spcPct val="150000"/>
                        </a:lnSpc>
                        <a:buFont typeface="Wingdings" charset="0"/>
                        <a:buChar char="l"/>
                      </a:pPr>
                      <a:r>
                        <a:rPr lang="zh-CN" sz="1400" b="0" i="0" strike="noStrike" spc="0">
                          <a:solidFill>
                            <a:srgbClr val="FFFFFF"/>
                          </a:solidFill>
                          <a:latin typeface="system-ui"/>
                          <a:ea typeface="system-ui"/>
                        </a:rPr>
                        <a:t>NaN</a:t>
                      </a:r>
                      <a:r>
                        <a:rPr lang="zh-CN" sz="1400" b="0" i="0" strike="noStrike" spc="0">
                          <a:solidFill>
                            <a:srgbClr val="FFFFFF"/>
                          </a:solidFill>
                          <a:latin typeface="system-ui"/>
                          <a:ea typeface="system-ui"/>
                        </a:rPr>
                        <a:t>与任何值都不相等（包括自身）</a:t>
                      </a:r>
                    </a:p>
                  </a:txBody>
                  <a:tcPr anchor="ctr">
                    <a:lnR w="12700">
                      <a:solidFill>
                        <a:srgbClr val="eeeeee"/>
                      </a:solidFill>
                    </a:lnR>
                    <a:lnB w="12700">
                      <a:solidFill>
                        <a:srgbClr val="dddddd"/>
                      </a:solidFill>
                    </a:lnB>
                    <a:solidFill>
                      <a:srgbClr val="2d3845"/>
                    </a:solidFill>
                  </a:tcPr>
                </a:tc>
              </a:tr>
              <a:tr h="381000">
                <a:tc>
                  <a:txBody>
                    <a:bodyPr anchor="ctr"/>
                    <a:lstStyle/>
                    <a:p>
                      <a:pPr algn="l"/>
                      <a:r>
                        <a:rPr lang="zh-CN" sz="1600">
                          <a:solidFill>
                            <a:srgbClr val="FFFFFF"/>
                          </a:solidFill>
                          <a:latin typeface="Lato"/>
                          <a:ea typeface="Lato"/>
                        </a:rPr>
                        <a:t>逻辑运算符</a:t>
                      </a:r>
                    </a:p>
                  </a:txBody>
                  <a:tcPr anchor="ctr">
                    <a:lnR w="12700">
                      <a:solidFill>
                        <a:srgbClr val="eeeeee"/>
                      </a:solidFill>
                    </a:lnR>
                    <a:lnB w="12700">
                      <a:solidFill>
                        <a:srgbClr val="dddddd"/>
                      </a:solidFill>
                    </a:lnB>
                    <a:solidFill>
                      <a:srgbClr val="2d3845"/>
                    </a:solidFill>
                  </a:tcPr>
                </a:tc>
                <a:tc>
                  <a:txBody>
                    <a:bodyPr anchor="ctr"/>
                    <a:lstStyle/>
                    <a:p>
                      <a:pPr algn="l"/>
                      <a:r>
                        <a:rPr lang="zh-CN" sz="1600">
                          <a:solidFill>
                            <a:srgbClr val="FFFFFF"/>
                          </a:solidFill>
                          <a:latin typeface="Lato"/>
                          <a:ea typeface="Lato"/>
                        </a:rPr>
                        <a:t>&amp;&amp;、 ||、 ！</a:t>
                      </a:r>
                    </a:p>
                  </a:txBody>
                  <a:tcPr anchor="ctr">
                    <a:lnR w="12700">
                      <a:solidFill>
                        <a:srgbClr val="eeeeee"/>
                      </a:solidFill>
                    </a:lnR>
                    <a:lnB w="12700">
                      <a:solidFill>
                        <a:srgbClr val="dddddd"/>
                      </a:solidFill>
                    </a:lnB>
                    <a:solidFill>
                      <a:srgbClr val="2d3845"/>
                    </a:solidFill>
                  </a:tcPr>
                </a:tc>
                <a:tc>
                  <a:txBody>
                    <a:bodyPr anchor="ctr"/>
                    <a:lstStyle/>
                    <a:p>
                      <a:pPr marL="0" indent="0" algn="l">
                        <a:lnSpc>
                          <a:spcPct val="150000"/>
                        </a:lnSpc>
                      </a:pPr>
                      <a:r>
                        <a:rPr lang="zh-CN" sz="1400" b="1">
                          <a:solidFill>
                            <a:srgbClr val="FFFFFF"/>
                          </a:solidFill>
                          <a:latin typeface="Arial"/>
                          <a:ea typeface="微软雅黑"/>
                        </a:rPr>
                        <a:t>!</a:t>
                      </a:r>
                      <a:r>
                        <a:rPr lang="zh-CN" sz="1400">
                          <a:solidFill>
                            <a:srgbClr val="FFFFFF"/>
                          </a:solidFill>
                          <a:latin typeface="Arial"/>
                          <a:ea typeface="微软雅黑"/>
                        </a:rPr>
                        <a:t>对这6个值作用返回true：</a:t>
                      </a:r>
                      <a:r>
                        <a:rPr lang="zh-CN" sz="1400" b="0">
                          <a:solidFill>
                            <a:srgbClr val="e06666"/>
                          </a:solidFill>
                          <a:latin typeface="monospace"/>
                          <a:ea typeface="monospace"/>
                        </a:rPr>
                        <a:t>undefined、</a:t>
                      </a:r>
                      <a:r>
                        <a:rPr lang="zh-CN" sz="1400" b="0">
                          <a:solidFill>
                            <a:srgbClr val="e06666"/>
                          </a:solidFill>
                          <a:latin typeface="monospace"/>
                          <a:ea typeface="monospace"/>
                        </a:rPr>
                        <a:t>null、</a:t>
                      </a:r>
                      <a:r>
                        <a:rPr lang="zh-CN" sz="1400" b="0">
                          <a:solidFill>
                            <a:srgbClr val="e06666"/>
                          </a:solidFill>
                          <a:latin typeface="monospace"/>
                          <a:ea typeface="monospace"/>
                        </a:rPr>
                        <a:t>false、</a:t>
                      </a:r>
                      <a:r>
                        <a:rPr lang="zh-CN" sz="1400" b="0">
                          <a:solidFill>
                            <a:srgbClr val="e06666"/>
                          </a:solidFill>
                          <a:latin typeface="monospace"/>
                          <a:ea typeface="monospace"/>
                        </a:rPr>
                        <a:t>0、</a:t>
                      </a:r>
                      <a:r>
                        <a:rPr lang="zh-CN" sz="1400" b="0">
                          <a:solidFill>
                            <a:srgbClr val="e06666"/>
                          </a:solidFill>
                          <a:latin typeface="monospace"/>
                          <a:ea typeface="monospace"/>
                        </a:rPr>
                        <a:t>NaN、''</a:t>
                      </a:r>
                      <a:r>
                        <a:rPr lang="zh-CN" sz="1400">
                          <a:solidFill>
                            <a:srgbClr val="FFFFFF"/>
                          </a:solidFill>
                          <a:latin typeface="monospace"/>
                          <a:ea typeface="monospace"/>
                        </a:rPr>
                        <a:t>,其余均为false</a:t>
                      </a:r>
                    </a:p>
                  </a:txBody>
                  <a:tcPr anchor="ctr">
                    <a:lnR w="12700">
                      <a:solidFill>
                        <a:srgbClr val="eeeeee"/>
                      </a:solidFill>
                    </a:lnR>
                    <a:lnB w="12700">
                      <a:solidFill>
                        <a:srgbClr val="dddddd"/>
                      </a:solidFill>
                    </a:lnB>
                    <a:solidFill>
                      <a:srgbClr val="2d3845"/>
                    </a:solidFill>
                  </a:tcPr>
                </a:tc>
              </a:tr>
              <a:tr h="381000">
                <a:tc>
                  <a:txBody>
                    <a:bodyPr anchor="ctr"/>
                    <a:lstStyle/>
                    <a:p>
                      <a:pPr algn="l"/>
                      <a:r>
                        <a:rPr lang="zh-CN" sz="1600">
                          <a:solidFill>
                            <a:srgbClr val="FFFFFF"/>
                          </a:solidFill>
                          <a:latin typeface="Lato"/>
                          <a:ea typeface="Lato"/>
                        </a:rPr>
                        <a:t>条件运算符</a:t>
                      </a:r>
                    </a:p>
                  </a:txBody>
                  <a:tcPr anchor="ctr">
                    <a:lnR w="12700">
                      <a:solidFill>
                        <a:srgbClr val="eeeeee"/>
                      </a:solidFill>
                    </a:lnR>
                    <a:lnB w="12700">
                      <a:solidFill>
                        <a:srgbClr val="dddddd"/>
                      </a:solidFill>
                    </a:lnB>
                    <a:solidFill>
                      <a:srgbClr val="2d3845"/>
                    </a:solidFill>
                  </a:tcPr>
                </a:tc>
                <a:tc>
                  <a:txBody>
                    <a:bodyPr anchor="ctr"/>
                    <a:lstStyle/>
                    <a:p>
                      <a:pPr algn="l"/>
                      <a:r>
                        <a:rPr lang="zh-CN" sz="1600">
                          <a:solidFill>
                            <a:srgbClr val="FFFFFF"/>
                          </a:solidFill>
                          <a:latin typeface="Lato"/>
                          <a:ea typeface="Lato"/>
                        </a:rPr>
                        <a:t>?:</a:t>
                      </a:r>
                    </a:p>
                  </a:txBody>
                  <a:tcPr anchor="ctr">
                    <a:lnR w="12700">
                      <a:solidFill>
                        <a:srgbClr val="eeeeee"/>
                      </a:solidFill>
                    </a:lnR>
                    <a:lnB w="12700">
                      <a:solidFill>
                        <a:srgbClr val="dddddd"/>
                      </a:solidFill>
                    </a:lnB>
                    <a:solidFill>
                      <a:srgbClr val="2d3845"/>
                    </a:solidFill>
                  </a:tcPr>
                </a:tc>
                <a:tc>
                  <a:txBody>
                    <a:bodyPr anchor="ctr"/>
                    <a:lstStyle/>
                    <a:p>
                      <a:pPr algn="l"/>
                      <a:r>
                        <a:rPr lang="zh-CN" sz="1400">
                          <a:solidFill>
                            <a:srgbClr val="FFFFFF"/>
                          </a:solidFill>
                          <a:latin typeface="Lato"/>
                          <a:ea typeface="Lato"/>
                        </a:rPr>
                        <a:t>condition</a:t>
                      </a:r>
                      <a:r>
                        <a:rPr lang="zh-CN" sz="1400" b="1">
                          <a:solidFill>
                            <a:srgbClr val="FFFFFF"/>
                          </a:solidFill>
                          <a:latin typeface="Lato"/>
                          <a:ea typeface="Lato"/>
                        </a:rPr>
                        <a:t>?</a:t>
                      </a:r>
                      <a:r>
                        <a:rPr lang="zh-CN" sz="1400">
                          <a:solidFill>
                            <a:srgbClr val="FFFFFF"/>
                          </a:solidFill>
                          <a:latin typeface="Lato"/>
                          <a:ea typeface="Lato"/>
                        </a:rPr>
                        <a:t>value1</a:t>
                      </a:r>
                      <a:r>
                        <a:rPr lang="zh-CN" sz="1400" b="1">
                          <a:solidFill>
                            <a:srgbClr val="FFFFFF"/>
                          </a:solidFill>
                          <a:latin typeface="Lato"/>
                          <a:ea typeface="Lato"/>
                        </a:rPr>
                        <a:t>:</a:t>
                      </a:r>
                      <a:r>
                        <a:rPr lang="zh-CN" sz="1400">
                          <a:solidFill>
                            <a:srgbClr val="FFFFFF"/>
                          </a:solidFill>
                          <a:latin typeface="Lato"/>
                          <a:ea typeface="Lato"/>
                        </a:rPr>
                        <a:t>value2</a:t>
                      </a:r>
                    </a:p>
                  </a:txBody>
                  <a:tcPr anchor="ctr">
                    <a:lnR w="12700">
                      <a:solidFill>
                        <a:srgbClr val="eeeeee"/>
                      </a:solidFill>
                    </a:lnR>
                    <a:lnB w="12700">
                      <a:solidFill>
                        <a:srgbClr val="dddddd"/>
                      </a:solidFill>
                    </a:lnB>
                    <a:solidFill>
                      <a:srgbClr val="2d3845"/>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
          <p:cNvGraphicFramePr/>
          <p:nvPr/>
        </p:nvGraphicFramePr>
        <p:xfrm rot="0">
          <a:off x="237506" y="767012"/>
          <a:ext cx="11506200" cy="5899150"/>
        </p:xfrm>
        <a:graphic>
          <a:graphicData uri="http://schemas.openxmlformats.org/drawingml/2006/table">
            <a:tbl>
              <a:tblPr>
                <a:tableStyleId>{58542034-FE4F-4ADA-92B8-4CA66D0F0DF3}</a:tableStyleId>
              </a:tblPr>
              <a:tblGrid>
                <a:gridCol w="2032000"/>
                <a:gridCol w="3263900"/>
                <a:gridCol w="6210300"/>
              </a:tblGrid>
              <a:tr h="368300">
                <a:tc>
                  <a:txBody>
                    <a:bodyPr anchor="ctr"/>
                    <a:lstStyle/>
                    <a:p>
                      <a:pPr/>
                      <a:r>
                        <a:rPr lang="zh-CN" sz="1400" b="0">
                          <a:solidFill>
                            <a:srgbClr val="FFFFFF"/>
                          </a:solidFill>
                        </a:rPr>
                        <a:t>类型</a:t>
                      </a:r>
                    </a:p>
                  </a:txBody>
                  <a:tcPr anchor="ctr">
                    <a:solidFill>
                      <a:srgbClr val="2d3845"/>
                    </a:solidFill>
                  </a:tcPr>
                </a:tc>
                <a:tc>
                  <a:txBody>
                    <a:bodyPr anchor="ctr"/>
                    <a:lstStyle/>
                    <a:p>
                      <a:pPr/>
                      <a:r>
                        <a:rPr lang="zh-CN" sz="1400" b="0">
                          <a:solidFill>
                            <a:srgbClr val="FFFFFF"/>
                          </a:solidFill>
                        </a:rPr>
                        <a:t>属性方法</a:t>
                      </a:r>
                    </a:p>
                  </a:txBody>
                  <a:tcPr anchor="ctr">
                    <a:solidFill>
                      <a:srgbClr val="2d3845"/>
                    </a:solidFill>
                  </a:tcPr>
                </a:tc>
                <a:tc>
                  <a:txBody>
                    <a:bodyPr anchor="ctr"/>
                    <a:lstStyle/>
                    <a:p>
                      <a:pPr/>
                      <a:r>
                        <a:rPr lang="zh-CN" sz="1400" b="0">
                          <a:solidFill>
                            <a:srgbClr val="FFFFFF"/>
                          </a:solidFill>
                        </a:rPr>
                        <a:t>描述</a:t>
                      </a:r>
                    </a:p>
                  </a:txBody>
                  <a:tcPr anchor="ctr">
                    <a:solidFill>
                      <a:srgbClr val="2d3845"/>
                    </a:solidFill>
                  </a:tcPr>
                </a:tc>
              </a:tr>
              <a:tr h="381000">
                <a:tc>
                  <a:txBody>
                    <a:bodyPr anchor="ctr"/>
                    <a:lstStyle/>
                    <a:p>
                      <a:pPr/>
                      <a:r>
                        <a:rPr lang="zh-CN" sz="1400" b="0">
                          <a:solidFill>
                            <a:srgbClr val="FFFFFF"/>
                          </a:solidFill>
                        </a:rPr>
                        <a:t>Number</a:t>
                      </a:r>
                    </a:p>
                  </a:txBody>
                  <a:tcPr anchor="ctr">
                    <a:solidFill>
                      <a:srgbClr val="2d3845"/>
                    </a:solidFill>
                  </a:tcPr>
                </a:tc>
                <a:tc>
                  <a:txBody>
                    <a:bodyPr anchor="ctr"/>
                    <a:lstStyle/>
                    <a:p>
                      <a:pPr>
                        <a:lnSpc>
                          <a:spcPct val="150000"/>
                        </a:lnSpc>
                      </a:pPr>
                      <a:r>
                        <a:rPr lang="zh-CN" sz="1400" b="0">
                          <a:solidFill>
                            <a:srgbClr val="FFFFFF"/>
                          </a:solidFill>
                          <a:latin typeface="monospace"/>
                          <a:ea typeface="monospace"/>
                        </a:rPr>
                        <a:t>num.toF</a:t>
                      </a:r>
                      <a:r>
                        <a:rPr lang="zh-CN" sz="1400" b="0" i="0" strike="noStrike" spc="0">
                          <a:solidFill>
                            <a:srgbClr val="FFFFFF"/>
                          </a:solidFill>
                          <a:latin typeface="consolas"/>
                          <a:ea typeface="consolas"/>
                        </a:rPr>
                        <a:t>ixed()</a:t>
                      </a:r>
                    </a:p>
                  </a:txBody>
                  <a:tcPr anchor="ctr">
                    <a:solidFill>
                      <a:srgbClr val="2d3845"/>
                    </a:solidFill>
                  </a:tcPr>
                </a:tc>
                <a:tc>
                  <a:txBody>
                    <a:bodyPr anchor="ctr"/>
                    <a:lstStyle/>
                    <a:p>
                      <a:pPr>
                        <a:lnSpc>
                          <a:spcPct val="150000"/>
                        </a:lnSpc>
                      </a:pPr>
                      <a:r>
                        <a:rPr lang="zh-CN" sz="1400" b="0">
                          <a:solidFill>
                            <a:srgbClr val="FFFFFF"/>
                          </a:solidFill>
                          <a:latin typeface="system-ui"/>
                          <a:ea typeface="system-ui"/>
                        </a:rPr>
                        <a:t>方法</a:t>
                      </a:r>
                      <a:r>
                        <a:rPr lang="zh-CN" sz="1400" b="0" i="0" strike="noStrike" spc="0">
                          <a:solidFill>
                            <a:srgbClr val="FFFFFF"/>
                          </a:solidFill>
                          <a:latin typeface="system-ui"/>
                          <a:ea typeface="system-ui"/>
                        </a:rPr>
                        <a:t>将一个数转为指定位数的小数，然后返回这个小数对应的字符串。</a:t>
                      </a:r>
                    </a:p>
                  </a:txBody>
                  <a:tcPr anchor="ctr">
                    <a:solidFill>
                      <a:srgbClr val="2d3845"/>
                    </a:solidFill>
                  </a:tcPr>
                </a:tc>
              </a:tr>
              <a:tr h="381000">
                <a:tc rowSpan="10">
                  <a:txBody>
                    <a:bodyPr anchor="ctr"/>
                    <a:lstStyle/>
                    <a:p>
                      <a:pPr>
                        <a:lnSpc>
                          <a:spcPct val="150000"/>
                        </a:lnSpc>
                      </a:pPr>
                      <a:r>
                        <a:rPr lang="zh-CN" sz="1400" b="0">
                          <a:solidFill>
                            <a:srgbClr val="FFFFFF"/>
                          </a:solidFill>
                          <a:latin typeface="Arial"/>
                          <a:ea typeface="微软雅黑"/>
                        </a:rPr>
                        <a:t>String</a:t>
                      </a:r>
                    </a:p>
                  </a:txBody>
                  <a:tcPr anchor="ctr">
                    <a:solidFill>
                      <a:srgbClr val="2d3845"/>
                    </a:solidFill>
                  </a:tcPr>
                </a:tc>
                <a:tc>
                  <a:txBody>
                    <a:bodyPr anchor="ctr"/>
                    <a:lstStyle/>
                    <a:p>
                      <a:pPr>
                        <a:lnSpc>
                          <a:spcPct val="150000"/>
                        </a:lnSpc>
                      </a:pPr>
                      <a:r>
                        <a:rPr lang="zh-CN" sz="1400" b="0">
                          <a:solidFill>
                            <a:srgbClr val="FFFFFF"/>
                          </a:solidFill>
                          <a:latin typeface="monospace"/>
                          <a:ea typeface="monospace"/>
                        </a:rPr>
                        <a:t>str.length</a:t>
                      </a:r>
                    </a:p>
                  </a:txBody>
                  <a:tcPr anchor="ctr">
                    <a:solidFill>
                      <a:srgbClr val="2d3845"/>
                    </a:solidFill>
                  </a:tcPr>
                </a:tc>
                <a:tc>
                  <a:txBody>
                    <a:bodyPr anchor="ctr"/>
                    <a:lstStyle/>
                    <a:p>
                      <a:pPr>
                        <a:lnSpc>
                          <a:spcPct val="150000"/>
                        </a:lnSpc>
                      </a:pPr>
                      <a:r>
                        <a:rPr lang="zh-CN" sz="1400" b="0" i="0" strike="noStrike" spc="0">
                          <a:solidFill>
                            <a:srgbClr val="FFFFFF"/>
                          </a:solidFill>
                          <a:latin typeface="system-ui"/>
                          <a:ea typeface="system-ui"/>
                        </a:rPr>
                        <a:t>返回字符</a:t>
                      </a:r>
                      <a:r>
                        <a:rPr lang="zh-CN" sz="1400" b="0" i="0" strike="noStrike" spc="0">
                          <a:solidFill>
                            <a:srgbClr val="FFFFFF"/>
                          </a:solidFill>
                          <a:latin typeface="system-ui"/>
                          <a:ea typeface="system-ui"/>
                        </a:rPr>
                        <a:t>串的</a:t>
                      </a:r>
                      <a:r>
                        <a:rPr lang="zh-CN" sz="1400" b="0" i="0" strike="noStrike" spc="0">
                          <a:solidFill>
                            <a:srgbClr val="FFFFFF"/>
                          </a:solidFill>
                          <a:latin typeface="monospace"/>
                          <a:ea typeface="monospace"/>
                        </a:rPr>
                        <a:t>长度</a:t>
                      </a:r>
                    </a:p>
                  </a:txBody>
                  <a:tcPr anchor="ctr">
                    <a:solidFill>
                      <a:srgbClr val="2d3845"/>
                    </a:solidFill>
                  </a:tcPr>
                </a:tc>
              </a:tr>
              <a:tr h="381000">
                <a:tc vMerge="1">
                  <a:txBody>
                    <a:bodyPr/>
                    <a:lstStyle/>
                    <a:p>
                      <a:pPr/>
                      <a:endParaRPr lang="zh-CN" sz="1400" b="0">
                        <a:solidFill>
                          <a:srgbClr val="FFFFFF"/>
                        </a:solidFill>
                      </a:endParaRPr>
                    </a:p>
                  </a:txBody>
                  <a:tcPr>
                    <a:solidFill>
                      <a:srgbClr val="2d3845"/>
                    </a:solidFill>
                  </a:tcPr>
                </a:tc>
                <a:tc>
                  <a:txBody>
                    <a:bodyPr anchor="ctr"/>
                    <a:lstStyle/>
                    <a:p>
                      <a:pPr>
                        <a:lnSpc>
                          <a:spcPct val="150000"/>
                        </a:lnSpc>
                      </a:pPr>
                      <a:r>
                        <a:rPr lang="zh-CN" sz="1400" b="0" i="0" strike="noStrike" spc="0">
                          <a:solidFill>
                            <a:srgbClr val="FFFFFF"/>
                          </a:solidFill>
                          <a:latin typeface="monospace"/>
                          <a:ea typeface="monospace"/>
                        </a:rPr>
                        <a:t>str.concat</a:t>
                      </a:r>
                      <a:r>
                        <a:rPr lang="zh-CN" sz="1400" b="0" i="0" strike="noStrike" spc="0">
                          <a:solidFill>
                            <a:srgbClr val="FFFFFF"/>
                          </a:solidFill>
                          <a:latin typeface="monospace"/>
                          <a:ea typeface="monospace"/>
                        </a:rPr>
                        <a:t>()</a:t>
                      </a:r>
                    </a:p>
                  </a:txBody>
                  <a:tcPr anchor="ctr">
                    <a:solidFill>
                      <a:srgbClr val="2d3845"/>
                    </a:solidFill>
                  </a:tcPr>
                </a:tc>
                <a:tc>
                  <a:txBody>
                    <a:bodyPr anchor="ctr"/>
                    <a:lstStyle/>
                    <a:p>
                      <a:pPr>
                        <a:lnSpc>
                          <a:spcPct val="150000"/>
                        </a:lnSpc>
                      </a:pPr>
                      <a:r>
                        <a:rPr lang="zh-CN" sz="1400" b="0" i="0" strike="noStrike" spc="0">
                          <a:solidFill>
                            <a:srgbClr val="FFFFFF"/>
                          </a:solidFill>
                          <a:latin typeface="monospace"/>
                          <a:ea typeface="monospace"/>
                        </a:rPr>
                        <a:t>返回方法拼</a:t>
                      </a:r>
                      <a:r>
                        <a:rPr lang="zh-CN" sz="1400" b="0" i="0" strike="noStrike" spc="0">
                          <a:solidFill>
                            <a:srgbClr val="FFFFFF"/>
                          </a:solidFill>
                          <a:latin typeface="system-ui"/>
                          <a:ea typeface="system-ui"/>
                        </a:rPr>
                        <a:t>接两个字符串，返回新的字符串。</a:t>
                      </a:r>
                      <a:r>
                        <a:rPr lang="zh-CN" sz="1400" b="0" i="0" strike="noStrike" spc="0">
                          <a:solidFill>
                            <a:srgbClr val="87C120"/>
                          </a:solidFill>
                          <a:latin typeface="system-ui"/>
                          <a:ea typeface="system-ui"/>
                        </a:rPr>
                        <a:t>不改变原数据。</a:t>
                      </a:r>
                    </a:p>
                  </a:txBody>
                  <a:tcPr anchor="ctr">
                    <a:solidFill>
                      <a:srgbClr val="2d3845"/>
                    </a:solidFill>
                  </a:tcPr>
                </a:tc>
              </a:tr>
              <a:tr h="381000">
                <a:tc vMerge="1">
                  <a:txBody>
                    <a:bodyPr/>
                    <a:lstStyle/>
                    <a:p>
                      <a:pPr/>
                      <a:endParaRPr lang="zh-CN" sz="1400" b="0">
                        <a:solidFill>
                          <a:srgbClr val="FFFFFF"/>
                        </a:solidFill>
                      </a:endParaRPr>
                    </a:p>
                  </a:txBody>
                  <a:tcPr>
                    <a:solidFill>
                      <a:srgbClr val="2d3845"/>
                    </a:solidFill>
                  </a:tcPr>
                </a:tc>
                <a:tc>
                  <a:txBody>
                    <a:bodyPr anchor="ctr"/>
                    <a:lstStyle/>
                    <a:p>
                      <a:pPr>
                        <a:lnSpc>
                          <a:spcPct val="150000"/>
                        </a:lnSpc>
                      </a:pPr>
                      <a:r>
                        <a:rPr lang="zh-CN" sz="1400" b="0" i="0" strike="noStrike" spc="0">
                          <a:solidFill>
                            <a:srgbClr val="ffb84d"/>
                          </a:solidFill>
                          <a:latin typeface="monospace"/>
                          <a:ea typeface="monospace"/>
                        </a:rPr>
                        <a:t>str.slice</a:t>
                      </a:r>
                      <a:r>
                        <a:rPr lang="zh-CN" sz="1400" b="0" i="0" strike="noStrike" spc="0">
                          <a:solidFill>
                            <a:srgbClr val="ffb84d"/>
                          </a:solidFill>
                          <a:latin typeface="monospace"/>
                          <a:ea typeface="monospace"/>
                        </a:rPr>
                        <a:t>(start,end)</a:t>
                      </a:r>
                    </a:p>
                    <a:p>
                      <a:pPr>
                        <a:lnSpc>
                          <a:spcPct val="150000"/>
                        </a:lnSpc>
                      </a:pPr>
                      <a:r>
                        <a:rPr lang="zh-CN" sz="1400" b="0" i="0" strike="noStrike" spc="0">
                          <a:solidFill>
                            <a:srgbClr val="ffb84d"/>
                          </a:solidFill>
                          <a:latin typeface="monospace"/>
                          <a:ea typeface="monospace"/>
                        </a:rPr>
                        <a:t>str.substrin</a:t>
                      </a:r>
                      <a:r>
                        <a:rPr lang="zh-CN" sz="1400" b="0" i="0" strike="noStrike" spc="0">
                          <a:solidFill>
                            <a:srgbClr val="ffb84d"/>
                          </a:solidFill>
                          <a:latin typeface="monospace"/>
                          <a:ea typeface="monospace"/>
                        </a:rPr>
                        <a:t>g</a:t>
                      </a:r>
                      <a:r>
                        <a:rPr lang="zh-CN" sz="1400" b="0" i="0" strike="noStrike" spc="0">
                          <a:solidFill>
                            <a:srgbClr val="ffb84d"/>
                          </a:solidFill>
                          <a:latin typeface="monospace"/>
                          <a:ea typeface="monospace"/>
                        </a:rPr>
                        <a:t>(start,end)</a:t>
                      </a:r>
                    </a:p>
                  </a:txBody>
                  <a:tcPr anchor="ctr">
                    <a:solidFill>
                      <a:srgbClr val="2d3845"/>
                    </a:solidFill>
                  </a:tcPr>
                </a:tc>
                <a:tc>
                  <a:txBody>
                    <a:bodyPr anchor="ctr"/>
                    <a:lstStyle/>
                    <a:p>
                      <a:pPr>
                        <a:lnSpc>
                          <a:spcPct val="150000"/>
                        </a:lnSpc>
                      </a:pPr>
                      <a:r>
                        <a:rPr lang="zh-CN" sz="1400" b="0" i="0" strike="noStrike" spc="0">
                          <a:solidFill>
                            <a:srgbClr val="FFFFFF"/>
                          </a:solidFill>
                          <a:latin typeface="system-ui"/>
                          <a:ea typeface="system-ui"/>
                        </a:rPr>
                        <a:t>返回指定截取的字符串,不包含end</a:t>
                      </a:r>
                    </a:p>
                  </a:txBody>
                  <a:tcPr anchor="ctr">
                    <a:solidFill>
                      <a:srgbClr val="2d3845"/>
                    </a:solidFill>
                  </a:tcPr>
                </a:tc>
              </a:tr>
              <a:tr h="381000">
                <a:tc vMerge="1">
                  <a:txBody>
                    <a:bodyPr/>
                    <a:lstStyle/>
                    <a:p>
                      <a:pPr/>
                      <a:endParaRPr lang="zh-CN" sz="1400" b="0">
                        <a:solidFill>
                          <a:srgbClr val="FFFFFF"/>
                        </a:solidFill>
                      </a:endParaRPr>
                    </a:p>
                  </a:txBody>
                  <a:tcPr>
                    <a:solidFill>
                      <a:srgbClr val="2d3845"/>
                    </a:solidFill>
                  </a:tcPr>
                </a:tc>
                <a:tc>
                  <a:txBody>
                    <a:bodyPr anchor="ctr"/>
                    <a:lstStyle/>
                    <a:p>
                      <a:pPr>
                        <a:lnSpc>
                          <a:spcPct val="150000"/>
                        </a:lnSpc>
                      </a:pPr>
                      <a:r>
                        <a:rPr lang="zh-CN" sz="1400" b="0" i="0" strike="noStrike" spc="0">
                          <a:solidFill>
                            <a:srgbClr val="ffb84d"/>
                          </a:solidFill>
                          <a:latin typeface="monospace"/>
                          <a:ea typeface="monospace"/>
                        </a:rPr>
                        <a:t>str.subst</a:t>
                      </a:r>
                      <a:r>
                        <a:rPr lang="zh-CN" sz="1400" b="0" i="0" strike="noStrike" spc="0">
                          <a:solidFill>
                            <a:srgbClr val="ffb84d"/>
                          </a:solidFill>
                          <a:latin typeface="monospace"/>
                          <a:ea typeface="monospace"/>
                        </a:rPr>
                        <a:t>r</a:t>
                      </a:r>
                      <a:r>
                        <a:rPr lang="zh-CN" sz="1400" b="0" i="0" strike="noStrike" spc="0">
                          <a:solidFill>
                            <a:srgbClr val="ffb84d"/>
                          </a:solidFill>
                          <a:latin typeface="monospace"/>
                          <a:ea typeface="monospace"/>
                        </a:rPr>
                        <a:t>(start,len)</a:t>
                      </a:r>
                    </a:p>
                  </a:txBody>
                  <a:tcPr anchor="ctr">
                    <a:solidFill>
                      <a:srgbClr val="2d3845"/>
                    </a:solidFill>
                  </a:tcPr>
                </a:tc>
                <a:tc>
                  <a:txBody>
                    <a:bodyPr anchor="ctr"/>
                    <a:lstStyle/>
                    <a:p>
                      <a:pPr>
                        <a:lnSpc>
                          <a:spcPct val="150000"/>
                        </a:lnSpc>
                      </a:pPr>
                      <a:r>
                        <a:rPr lang="zh-CN" sz="1400" b="0" i="0" strike="noStrike" spc="0">
                          <a:solidFill>
                            <a:srgbClr val="FFFFFF"/>
                          </a:solidFill>
                          <a:latin typeface="system-ui"/>
                          <a:ea typeface="system-ui"/>
                        </a:rPr>
                        <a:t>返回指定截取的字符串</a:t>
                      </a:r>
                    </a:p>
                  </a:txBody>
                  <a:tcPr anchor="ctr">
                    <a:solidFill>
                      <a:srgbClr val="2d3845"/>
                    </a:solidFill>
                  </a:tcPr>
                </a:tc>
              </a:tr>
              <a:tr h="381000">
                <a:tc vMerge="1">
                  <a:txBody>
                    <a:bodyPr/>
                    <a:lstStyle/>
                    <a:p>
                      <a:pPr/>
                      <a:endParaRPr lang="zh-CN" sz="1400" b="0">
                        <a:solidFill>
                          <a:srgbClr val="FFFFFF"/>
                        </a:solidFill>
                      </a:endParaRPr>
                    </a:p>
                  </a:txBody>
                  <a:tcPr>
                    <a:solidFill>
                      <a:srgbClr val="2d3845"/>
                    </a:solidFill>
                  </a:tcPr>
                </a:tc>
                <a:tc>
                  <a:txBody>
                    <a:bodyPr anchor="ctr"/>
                    <a:lstStyle/>
                    <a:p>
                      <a:pPr>
                        <a:lnSpc>
                          <a:spcPct val="150000"/>
                        </a:lnSpc>
                      </a:pPr>
                      <a:r>
                        <a:rPr lang="zh-CN" sz="1400" b="0" i="0" strike="noStrike" spc="0">
                          <a:solidFill>
                            <a:srgbClr val="ffb84d"/>
                          </a:solidFill>
                          <a:latin typeface="monospace"/>
                          <a:ea typeface="monospace"/>
                        </a:rPr>
                        <a:t>str.spli</a:t>
                      </a:r>
                      <a:r>
                        <a:rPr lang="zh-CN" sz="1400" b="0" i="0" strike="noStrike" spc="0">
                          <a:solidFill>
                            <a:srgbClr val="ffb84d"/>
                          </a:solidFill>
                          <a:latin typeface="monospace"/>
                          <a:ea typeface="monospace"/>
                        </a:rPr>
                        <a:t>t</a:t>
                      </a:r>
                      <a:r>
                        <a:rPr lang="zh-CN" sz="1400" b="0" i="0" strike="noStrike" spc="0">
                          <a:solidFill>
                            <a:srgbClr val="ffb84d"/>
                          </a:solidFill>
                          <a:latin typeface="monospace"/>
                          <a:ea typeface="monospace"/>
                        </a:rPr>
                        <a:t>(c,maxLen)</a:t>
                      </a:r>
                    </a:p>
                  </a:txBody>
                  <a:tcPr anchor="ctr">
                    <a:solidFill>
                      <a:srgbClr val="2d3845"/>
                    </a:solidFill>
                  </a:tcPr>
                </a:tc>
                <a:tc>
                  <a:txBody>
                    <a:bodyPr anchor="ctr"/>
                    <a:lstStyle/>
                    <a:p>
                      <a:pPr>
                        <a:lnSpc>
                          <a:spcPct val="150000"/>
                        </a:lnSpc>
                      </a:pPr>
                      <a:r>
                        <a:rPr lang="zh-CN" sz="1400" b="0" i="0" strike="noStrike" spc="0">
                          <a:solidFill>
                            <a:srgbClr val="FFFFFF"/>
                          </a:solidFill>
                          <a:latin typeface="system-ui"/>
                          <a:ea typeface="system-ui"/>
                        </a:rPr>
                        <a:t>按照分隔符分隔字符串，返回数组</a:t>
                      </a:r>
                    </a:p>
                  </a:txBody>
                  <a:tcPr anchor="ctr">
                    <a:solidFill>
                      <a:srgbClr val="2d3845"/>
                    </a:solidFill>
                  </a:tcPr>
                </a:tc>
              </a:tr>
              <a:tr h="381000">
                <a:tc vMerge="1">
                  <a:txBody>
                    <a:bodyPr/>
                    <a:lstStyle/>
                    <a:p>
                      <a:pPr/>
                      <a:endParaRPr lang="zh-CN" sz="1400" b="0">
                        <a:solidFill>
                          <a:srgbClr val="FFFFFF"/>
                        </a:solidFill>
                      </a:endParaRPr>
                    </a:p>
                  </a:txBody>
                  <a:tcPr>
                    <a:solidFill>
                      <a:srgbClr val="2d3845"/>
                    </a:solidFill>
                  </a:tcPr>
                </a:tc>
                <a:tc>
                  <a:txBody>
                    <a:bodyPr anchor="ctr"/>
                    <a:lstStyle/>
                    <a:p>
                      <a:pPr>
                        <a:lnSpc>
                          <a:spcPct val="150000"/>
                        </a:lnSpc>
                      </a:pPr>
                      <a:r>
                        <a:rPr lang="zh-CN" sz="1400" b="0" i="0" strike="noStrike" spc="0">
                          <a:solidFill>
                            <a:srgbClr val="FFFFFF"/>
                          </a:solidFill>
                          <a:latin typeface="monospace"/>
                          <a:ea typeface="monospace"/>
                        </a:rPr>
                        <a:t>str.indexOf(s,start)</a:t>
                      </a:r>
                    </a:p>
                  </a:txBody>
                  <a:tcPr anchor="ctr">
                    <a:solidFill>
                      <a:srgbClr val="2d3845"/>
                    </a:solidFill>
                  </a:tcPr>
                </a:tc>
                <a:tc>
                  <a:txBody>
                    <a:bodyPr anchor="ctr"/>
                    <a:lstStyle/>
                    <a:p>
                      <a:pPr>
                        <a:lnSpc>
                          <a:spcPct val="150000"/>
                        </a:lnSpc>
                      </a:pPr>
                      <a:r>
                        <a:rPr lang="zh-CN" sz="1400" b="0" i="0" strike="noStrike" spc="0">
                          <a:solidFill>
                            <a:srgbClr val="FFFFFF"/>
                          </a:solidFill>
                          <a:latin typeface="system-ui"/>
                          <a:ea typeface="system-ui"/>
                        </a:rPr>
                        <a:t>返回指定字符串第一次出现的位置</a:t>
                      </a:r>
                    </a:p>
                  </a:txBody>
                  <a:tcPr anchor="ctr">
                    <a:solidFill>
                      <a:srgbClr val="2d3845"/>
                    </a:solidFill>
                  </a:tcPr>
                </a:tc>
              </a:tr>
              <a:tr h="381000">
                <a:tc vMerge="1">
                  <a:txBody>
                    <a:bodyPr/>
                    <a:lstStyle/>
                    <a:p>
                      <a:pPr/>
                      <a:endParaRPr lang="zh-CN" sz="1400" b="0">
                        <a:solidFill>
                          <a:srgbClr val="FFFFFF"/>
                        </a:solidFill>
                      </a:endParaRPr>
                    </a:p>
                  </a:txBody>
                  <a:tcPr>
                    <a:solidFill>
                      <a:srgbClr val="2d3845"/>
                    </a:solidFill>
                  </a:tcPr>
                </a:tc>
                <a:tc>
                  <a:txBody>
                    <a:bodyPr anchor="ctr"/>
                    <a:lstStyle/>
                    <a:p>
                      <a:pPr>
                        <a:lnSpc>
                          <a:spcPct val="150000"/>
                        </a:lnSpc>
                      </a:pPr>
                      <a:r>
                        <a:rPr lang="zh-CN" sz="1400" b="0" i="0" strike="noStrike" spc="0">
                          <a:solidFill>
                            <a:srgbClr val="FFFFFF"/>
                          </a:solidFill>
                          <a:latin typeface="monospace"/>
                          <a:ea typeface="monospace"/>
                        </a:rPr>
                        <a:t>str.trim()</a:t>
                      </a:r>
                    </a:p>
                  </a:txBody>
                  <a:tcPr anchor="ctr">
                    <a:solidFill>
                      <a:srgbClr val="2d3845"/>
                    </a:solidFill>
                  </a:tcPr>
                </a:tc>
                <a:tc>
                  <a:txBody>
                    <a:bodyPr anchor="ctr"/>
                    <a:lstStyle/>
                    <a:p>
                      <a:pPr>
                        <a:lnSpc>
                          <a:spcPct val="150000"/>
                        </a:lnSpc>
                      </a:pPr>
                      <a:r>
                        <a:rPr lang="zh-CN" sz="1400" b="0" i="0" strike="noStrike" spc="0">
                          <a:solidFill>
                            <a:srgbClr val="FFFFFF"/>
                          </a:solidFill>
                          <a:latin typeface="system-ui"/>
                          <a:ea typeface="system-ui"/>
                        </a:rPr>
                        <a:t>返回去除字符串两端的空格，返回新字符串，</a:t>
                      </a:r>
                      <a:r>
                        <a:rPr lang="zh-CN" sz="1400" b="0" i="0" strike="noStrike" spc="0">
                          <a:solidFill>
                            <a:srgbClr val="87c120"/>
                          </a:solidFill>
                          <a:latin typeface="system-ui"/>
                          <a:ea typeface="system-ui"/>
                        </a:rPr>
                        <a:t>不改变原数据。</a:t>
                      </a:r>
                    </a:p>
                  </a:txBody>
                  <a:tcPr anchor="ctr">
                    <a:solidFill>
                      <a:srgbClr val="2d3845"/>
                    </a:solidFill>
                  </a:tcPr>
                </a:tc>
              </a:tr>
              <a:tr h="381000">
                <a:tc vMerge="1">
                  <a:txBody>
                    <a:bodyPr/>
                    <a:lstStyle/>
                    <a:p>
                      <a:pPr/>
                      <a:endParaRPr lang="zh-CN" sz="1400" b="0">
                        <a:solidFill>
                          <a:srgbClr val="FFFFFF"/>
                        </a:solidFill>
                      </a:endParaRPr>
                    </a:p>
                  </a:txBody>
                  <a:tcPr>
                    <a:solidFill>
                      <a:srgbClr val="2d3845"/>
                    </a:solidFill>
                  </a:tcPr>
                </a:tc>
                <a:tc>
                  <a:txBody>
                    <a:bodyPr anchor="ctr"/>
                    <a:lstStyle/>
                    <a:p>
                      <a:pPr>
                        <a:lnSpc>
                          <a:spcPct val="150000"/>
                        </a:lnSpc>
                      </a:pPr>
                      <a:r>
                        <a:rPr lang="zh-CN" sz="1400" b="0" i="0" strike="noStrike" spc="0">
                          <a:solidFill>
                            <a:srgbClr val="FFFFFF"/>
                          </a:solidFill>
                          <a:latin typeface="monospace"/>
                          <a:ea typeface="monospace"/>
                        </a:rPr>
                        <a:t>str.toUpperCase()</a:t>
                      </a:r>
                    </a:p>
                    <a:p>
                      <a:pPr>
                        <a:lnSpc>
                          <a:spcPct val="150000"/>
                        </a:lnSpc>
                      </a:pPr>
                      <a:r>
                        <a:rPr lang="zh-CN" sz="1400" b="0" i="0" strike="noStrike" spc="0">
                          <a:solidFill>
                            <a:srgbClr val="FFFFFF"/>
                          </a:solidFill>
                          <a:latin typeface="monospace"/>
                          <a:ea typeface="monospace"/>
                        </a:rPr>
                        <a:t>str.toLowerCase()</a:t>
                      </a:r>
                    </a:p>
                  </a:txBody>
                  <a:tcPr anchor="ctr">
                    <a:solidFill>
                      <a:srgbClr val="2d3845"/>
                    </a:solidFill>
                  </a:tcPr>
                </a:tc>
                <a:tc>
                  <a:txBody>
                    <a:bodyPr anchor="ctr"/>
                    <a:lstStyle/>
                    <a:p>
                      <a:pPr>
                        <a:lnSpc>
                          <a:spcPct val="150000"/>
                        </a:lnSpc>
                      </a:pPr>
                      <a:r>
                        <a:rPr lang="zh-CN" sz="1400" b="0" i="0" strike="noStrike" spc="0">
                          <a:solidFill>
                            <a:srgbClr val="FFFFFF"/>
                          </a:solidFill>
                          <a:latin typeface="system-ui"/>
                          <a:ea typeface="system-ui"/>
                        </a:rPr>
                        <a:t>字符串全部转换成大、小写</a:t>
                      </a:r>
                    </a:p>
                  </a:txBody>
                  <a:tcPr anchor="ctr">
                    <a:solidFill>
                      <a:srgbClr val="2d3845"/>
                    </a:solidFill>
                  </a:tcPr>
                </a:tc>
              </a:tr>
              <a:tr h="381000">
                <a:tc vMerge="1">
                  <a:txBody>
                    <a:bodyPr/>
                    <a:lstStyle/>
                    <a:p>
                      <a:pPr/>
                      <a:endParaRPr lang="zh-CN" sz="1400" b="0">
                        <a:solidFill>
                          <a:srgbClr val="FFFFFF"/>
                        </a:solidFill>
                      </a:endParaRPr>
                    </a:p>
                  </a:txBody>
                  <a:tcPr>
                    <a:solidFill>
                      <a:srgbClr val="2d3845"/>
                    </a:solidFill>
                  </a:tcPr>
                </a:tc>
                <a:tc>
                  <a:txBody>
                    <a:bodyPr anchor="ctr"/>
                    <a:lstStyle/>
                    <a:p>
                      <a:pPr>
                        <a:lnSpc>
                          <a:spcPct val="150000"/>
                        </a:lnSpc>
                      </a:pPr>
                      <a:r>
                        <a:rPr lang="zh-CN" sz="1400" b="0" i="0" strike="noStrike" spc="0">
                          <a:solidFill>
                            <a:srgbClr val="FFFFFF"/>
                          </a:solidFill>
                          <a:latin typeface="monospace"/>
                          <a:ea typeface="monospace"/>
                        </a:rPr>
                        <a:t>str.match()</a:t>
                      </a:r>
                    </a:p>
                    <a:p>
                      <a:pPr>
                        <a:lnSpc>
                          <a:spcPct val="150000"/>
                        </a:lnSpc>
                      </a:pPr>
                      <a:r>
                        <a:rPr lang="zh-CN" sz="1400" b="0" i="0" strike="noStrike" spc="0">
                          <a:solidFill>
                            <a:srgbClr val="FFFFFF"/>
                          </a:solidFill>
                          <a:latin typeface="monospace"/>
                          <a:ea typeface="monospace"/>
                        </a:rPr>
                        <a:t>str.search()</a:t>
                      </a:r>
                    </a:p>
                  </a:txBody>
                  <a:tcPr anchor="ctr">
                    <a:solidFill>
                      <a:srgbClr val="2d3845"/>
                    </a:solidFill>
                  </a:tcPr>
                </a:tc>
                <a:tc>
                  <a:txBody>
                    <a:bodyPr anchor="ctr"/>
                    <a:lstStyle/>
                    <a:p>
                      <a:pPr>
                        <a:lnSpc>
                          <a:spcPct val="150000"/>
                        </a:lnSpc>
                      </a:pPr>
                      <a:r>
                        <a:rPr lang="zh-CN" sz="1400" b="0" i="0" strike="noStrike" spc="0">
                          <a:solidFill>
                            <a:srgbClr val="FFFFFF"/>
                          </a:solidFill>
                          <a:latin typeface="system-ui"/>
                          <a:ea typeface="system-ui"/>
                        </a:rPr>
                        <a:t>字符串匹配规则</a:t>
                      </a:r>
                    </a:p>
                  </a:txBody>
                  <a:tcPr anchor="ctr">
                    <a:solidFill>
                      <a:srgbClr val="2d3845"/>
                    </a:solidFill>
                  </a:tcPr>
                </a:tc>
              </a:tr>
              <a:tr h="381000">
                <a:tc vMerge="1">
                  <a:txBody>
                    <a:bodyPr/>
                    <a:lstStyle/>
                    <a:p>
                      <a:pPr/>
                      <a:endParaRPr lang="zh-CN" sz="1400" b="0">
                        <a:solidFill>
                          <a:srgbClr val="FFFFFF"/>
                        </a:solidFill>
                      </a:endParaRPr>
                    </a:p>
                  </a:txBody>
                  <a:tcPr>
                    <a:solidFill>
                      <a:srgbClr val="2d3845"/>
                    </a:solidFill>
                  </a:tcPr>
                </a:tc>
                <a:tc>
                  <a:txBody>
                    <a:bodyPr anchor="ctr"/>
                    <a:lstStyle/>
                    <a:p>
                      <a:pPr>
                        <a:lnSpc>
                          <a:spcPct val="150000"/>
                        </a:lnSpc>
                      </a:pPr>
                      <a:r>
                        <a:rPr lang="zh-CN" sz="1400" b="0" i="0" strike="noStrike" spc="0">
                          <a:solidFill>
                            <a:srgbClr val="ffb84d"/>
                          </a:solidFill>
                          <a:latin typeface="monospace"/>
                          <a:ea typeface="monospace"/>
                        </a:rPr>
                        <a:t>str.replace(reg,s)</a:t>
                      </a:r>
                    </a:p>
                  </a:txBody>
                  <a:tcPr anchor="ctr">
                    <a:solidFill>
                      <a:srgbClr val="2d3845"/>
                    </a:solidFill>
                  </a:tcPr>
                </a:tc>
                <a:tc>
                  <a:txBody>
                    <a:bodyPr anchor="ctr"/>
                    <a:lstStyle/>
                    <a:p>
                      <a:pPr>
                        <a:lnSpc>
                          <a:spcPct val="150000"/>
                        </a:lnSpc>
                      </a:pPr>
                      <a:r>
                        <a:rPr lang="zh-CN" sz="1400" b="0" i="0" strike="noStrike" spc="0">
                          <a:solidFill>
                            <a:srgbClr val="FFFFFF"/>
                          </a:solidFill>
                          <a:latin typeface="system-ui"/>
                          <a:ea typeface="system-ui"/>
                        </a:rPr>
                        <a:t>字符串替换</a:t>
                      </a:r>
                    </a:p>
                  </a:txBody>
                  <a:tcPr anchor="ctr">
                    <a:solidFill>
                      <a:srgbClr val="2d3845"/>
                    </a:solidFill>
                  </a:tcPr>
                </a:tc>
              </a:tr>
            </a:tbl>
          </a:graphicData>
        </a:graphic>
      </p:graphicFrame>
      <p:grpSp>
        <p:nvGrpSpPr>
          <p:cNvPr id="4" name=""/>
          <p:cNvGrpSpPr/>
          <p:nvPr/>
        </p:nvGrpSpPr>
        <p:grpSpPr>
          <a:xfrm rot="0" flipH="0" flipV="0">
            <a:off x="148441" y="98960"/>
            <a:ext cx="2975428" cy="612733"/>
            <a:chOff x="504701" y="158337"/>
            <a:chExt cx="2975428" cy="612733"/>
          </a:xfrm>
        </p:grpSpPr>
        <p:sp>
          <p:nvSpPr>
            <p:cNvPr id="5" name=""/>
            <p:cNvSpPr txBox="1"/>
            <p:nvPr/>
          </p:nvSpPr>
          <p:spPr>
            <a:xfrm rot="0" flipH="0" flipV="0">
              <a:off x="504701" y="158338"/>
              <a:ext cx="2975428" cy="612734"/>
            </a:xfrm>
            <a:prstGeom prst="rect">
              <a:avLst/>
            </a:prstGeom>
            <a:ln w="6350">
              <a:prstDash val="solid"/>
            </a:ln>
          </p:spPr>
          <p:txBody>
            <a:bodyPr/>
            <a:lstStyle/>
            <a:p>
              <a:pPr>
                <a:lnSpc>
                  <a:spcPct val="150000"/>
                </a:lnSpc>
              </a:pPr>
              <a:r>
                <a:rPr lang="zh-CN" sz="2000" b="1"/>
                <a:t>常用属性及方法</a:t>
              </a:r>
            </a:p>
          </p:txBody>
        </p:sp>
        <p:cxnSp>
          <p:nvCxnSpPr>
            <p:cNvPr id="6" name=""/>
            <p:cNvCxnSpPr/>
            <p:nvPr/>
          </p:nvCxnSpPr>
          <p:spPr>
            <a:xfrm rot="0">
              <a:off x="593766" y="632526"/>
              <a:ext cx="720000" cy="0"/>
            </a:xfrm>
            <a:prstGeom prst="line">
              <a:avLst/>
            </a:prstGeom>
            <a:ln w="50800">
              <a:solidFill>
                <a:srgbClr val="FF6600"/>
              </a:solidFill>
              <a:prstDash val="solid"/>
              <a:miter/>
            </a:ln>
          </p:spPr>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
          <p:cNvGraphicFramePr/>
          <p:nvPr/>
        </p:nvGraphicFramePr>
        <p:xfrm rot="0">
          <a:off x="237506" y="780966"/>
          <a:ext cx="11607800" cy="7835900"/>
        </p:xfrm>
        <a:graphic>
          <a:graphicData uri="http://schemas.openxmlformats.org/drawingml/2006/table">
            <a:tbl>
              <a:tblPr>
                <a:tableStyleId>{58542034-FE4F-4ADA-92B8-4CA66D0F0DF3}</a:tableStyleId>
              </a:tblPr>
              <a:tblGrid>
                <a:gridCol w="3721100"/>
                <a:gridCol w="7886700"/>
              </a:tblGrid>
              <a:tr h="368300">
                <a:tc>
                  <a:txBody>
                    <a:bodyPr anchor="ctr"/>
                    <a:lstStyle/>
                    <a:p>
                      <a:pPr/>
                      <a:r>
                        <a:rPr lang="zh-CN" sz="1400" b="0">
                          <a:solidFill>
                            <a:srgbClr val="ffffff"/>
                          </a:solidFill>
                        </a:rPr>
                        <a:t>属性方法</a:t>
                      </a:r>
                    </a:p>
                  </a:txBody>
                  <a:tcPr anchor="ct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2d3845"/>
                    </a:solidFill>
                  </a:tcPr>
                </a:tc>
                <a:tc>
                  <a:txBody>
                    <a:bodyPr anchor="ctr"/>
                    <a:lstStyle/>
                    <a:p>
                      <a:pPr/>
                      <a:r>
                        <a:rPr lang="zh-CN" sz="1400" b="0">
                          <a:solidFill>
                            <a:srgbClr val="ffffff"/>
                          </a:solidFill>
                        </a:rPr>
                        <a:t>描述</a:t>
                      </a:r>
                    </a:p>
                  </a:txBody>
                  <a:tcPr anchor="ct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2d3845"/>
                    </a:solidFill>
                  </a:tcPr>
                </a:tc>
              </a:tr>
              <a:tr h="381000">
                <a:tc>
                  <a:txBody>
                    <a:bodyPr anchor="ctr"/>
                    <a:lstStyle/>
                    <a:p>
                      <a:pPr>
                        <a:lnSpc>
                          <a:spcPct val="200000"/>
                        </a:lnSpc>
                      </a:pPr>
                      <a:r>
                        <a:rPr lang="zh-CN" sz="1400" b="0" i="0" strike="noStrike" spc="0">
                          <a:solidFill>
                            <a:srgbClr val="ffffff"/>
                          </a:solidFill>
                          <a:latin typeface="monospace"/>
                          <a:ea typeface="monospace"/>
                        </a:rPr>
                        <a:t>Array.isArray(data)</a:t>
                      </a:r>
                    </a:p>
                  </a:txBody>
                  <a:tcPr anchor="ct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2d3845"/>
                    </a:solidFill>
                  </a:tcPr>
                </a:tc>
                <a:tc>
                  <a:txBody>
                    <a:bodyPr anchor="ctr"/>
                    <a:lstStyle/>
                    <a:p>
                      <a:pPr>
                        <a:lnSpc>
                          <a:spcPct val="200000"/>
                        </a:lnSpc>
                      </a:pPr>
                      <a:r>
                        <a:rPr lang="zh-CN" sz="1400" b="0">
                          <a:solidFill>
                            <a:srgbClr val="FFFFFF"/>
                          </a:solidFill>
                          <a:latin typeface="system-ui"/>
                          <a:ea typeface="system-ui"/>
                        </a:rPr>
                        <a:t>方法返回一个布尔值，表示参数是否为数组。它可以弥补</a:t>
                      </a:r>
                      <a:r>
                        <a:rPr lang="zh-CN" sz="1400" b="1">
                          <a:solidFill>
                            <a:srgbClr val="87C120"/>
                          </a:solidFill>
                          <a:latin typeface="monospace"/>
                          <a:ea typeface="monospace"/>
                        </a:rPr>
                        <a:t>typeof</a:t>
                      </a:r>
                      <a:r>
                        <a:rPr lang="zh-CN" sz="1400" b="0">
                          <a:solidFill>
                            <a:srgbClr val="FFFFFF"/>
                          </a:solidFill>
                          <a:latin typeface="system-ui"/>
                          <a:ea typeface="system-ui"/>
                        </a:rPr>
                        <a:t>运算符的不足。</a:t>
                      </a:r>
                    </a:p>
                  </a:txBody>
                  <a:tcPr anchor="ct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2d3845"/>
                    </a:solidFill>
                  </a:tcPr>
                </a:tc>
              </a:tr>
              <a:tr h="381000">
                <a:tc>
                  <a:txBody>
                    <a:bodyPr anchor="ctr"/>
                    <a:lstStyle/>
                    <a:p>
                      <a:pPr>
                        <a:lnSpc>
                          <a:spcPct val="200000"/>
                        </a:lnSpc>
                      </a:pPr>
                      <a:r>
                        <a:rPr lang="zh-CN" sz="1400" b="0" i="0" strike="noStrike" spc="0">
                          <a:solidFill>
                            <a:srgbClr val="ffffff"/>
                          </a:solidFill>
                          <a:latin typeface="monospace"/>
                          <a:ea typeface="monospace"/>
                        </a:rPr>
                        <a:t>arr.push()</a:t>
                      </a:r>
                    </a:p>
                    <a:p>
                      <a:pPr>
                        <a:lnSpc>
                          <a:spcPct val="200000"/>
                        </a:lnSpc>
                      </a:pPr>
                      <a:r>
                        <a:rPr lang="zh-CN" sz="1400" b="0" i="0" strike="noStrike" spc="0">
                          <a:solidFill>
                            <a:srgbClr val="ffffff"/>
                          </a:solidFill>
                          <a:latin typeface="monospace"/>
                          <a:ea typeface="monospace"/>
                        </a:rPr>
                        <a:t>arr.</a:t>
                      </a:r>
                      <a:r>
                        <a:rPr lang="zh-CN" sz="1400" b="0" i="0" strike="noStrike" spc="0">
                          <a:solidFill>
                            <a:srgbClr val="ffffff"/>
                          </a:solidFill>
                          <a:latin typeface="monospace"/>
                          <a:ea typeface="monospace"/>
                        </a:rPr>
                        <a:t>pop()</a:t>
                      </a:r>
                    </a:p>
                  </a:txBody>
                  <a:tcPr anchor="ct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2d3845"/>
                    </a:solidFill>
                  </a:tcPr>
                </a:tc>
                <a:tc>
                  <a:txBody>
                    <a:bodyPr anchor="ctr"/>
                    <a:lstStyle/>
                    <a:p>
                      <a:pPr>
                        <a:lnSpc>
                          <a:spcPct val="200000"/>
                        </a:lnSpc>
                      </a:pPr>
                      <a:r>
                        <a:rPr lang="zh-CN" sz="1400" b="0">
                          <a:solidFill>
                            <a:srgbClr val="ffffff"/>
                          </a:solidFill>
                          <a:latin typeface="system-ui"/>
                          <a:ea typeface="system-ui"/>
                        </a:rPr>
                        <a:t>方法在数组末尾添加元素，返回新数组的程度，</a:t>
                      </a:r>
                      <a:r>
                        <a:rPr lang="zh-CN" sz="1400" b="0">
                          <a:solidFill>
                            <a:srgbClr val="ffffff"/>
                          </a:solidFill>
                          <a:latin typeface="system-ui"/>
                          <a:ea typeface="system-ui"/>
                        </a:rPr>
                        <a:t>会改变原数组</a:t>
                      </a:r>
                      <a:r>
                        <a:rPr lang="zh-CN" sz="1400" b="0">
                          <a:solidFill>
                            <a:srgbClr val="ffffff"/>
                          </a:solidFill>
                          <a:latin typeface="system-ui"/>
                          <a:ea typeface="system-ui"/>
                        </a:rPr>
                        <a:t>。</a:t>
                      </a:r>
                    </a:p>
                    <a:p>
                      <a:pPr>
                        <a:lnSpc>
                          <a:spcPct val="200000"/>
                        </a:lnSpc>
                      </a:pPr>
                      <a:r>
                        <a:rPr lang="zh-CN" sz="1400" b="0">
                          <a:solidFill>
                            <a:srgbClr val="ffffff"/>
                          </a:solidFill>
                          <a:latin typeface="system-ui"/>
                          <a:ea typeface="system-ui"/>
                        </a:rPr>
                        <a:t>方法删除数组最后一个元素，返回该元素，</a:t>
                      </a:r>
                      <a:r>
                        <a:rPr lang="zh-CN" sz="1400" b="0">
                          <a:solidFill>
                            <a:srgbClr val="ffffff"/>
                          </a:solidFill>
                          <a:latin typeface="system-ui"/>
                          <a:ea typeface="system-ui"/>
                        </a:rPr>
                        <a:t>会改变原数组</a:t>
                      </a:r>
                      <a:r>
                        <a:rPr lang="zh-CN" sz="1400" b="0">
                          <a:solidFill>
                            <a:srgbClr val="ffffff"/>
                          </a:solidFill>
                          <a:latin typeface="system-ui"/>
                          <a:ea typeface="system-ui"/>
                        </a:rPr>
                        <a:t>。</a:t>
                      </a:r>
                    </a:p>
                  </a:txBody>
                  <a:tcPr anchor="ct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2d3845"/>
                    </a:solidFill>
                  </a:tcPr>
                </a:tc>
              </a:tr>
              <a:tr h="381000">
                <a:tc>
                  <a:txBody>
                    <a:bodyPr anchor="ctr"/>
                    <a:lstStyle/>
                    <a:p>
                      <a:pPr>
                        <a:lnSpc>
                          <a:spcPct val="200000"/>
                        </a:lnSpc>
                      </a:pPr>
                      <a:r>
                        <a:rPr lang="zh-CN" sz="1400" b="0" i="0" strike="noStrike" spc="0">
                          <a:solidFill>
                            <a:srgbClr val="ffffff"/>
                          </a:solidFill>
                          <a:latin typeface="monospace"/>
                          <a:ea typeface="monospace"/>
                        </a:rPr>
                        <a:t>arr.shift()</a:t>
                      </a:r>
                    </a:p>
                    <a:p>
                      <a:pPr>
                        <a:lnSpc>
                          <a:spcPct val="200000"/>
                        </a:lnSpc>
                      </a:pPr>
                      <a:r>
                        <a:rPr lang="zh-CN" sz="1400" b="0" i="0" strike="noStrike" spc="0">
                          <a:solidFill>
                            <a:srgbClr val="ffffff"/>
                          </a:solidFill>
                          <a:latin typeface="monospace"/>
                          <a:ea typeface="monospace"/>
                        </a:rPr>
                        <a:t>arr.unshift()</a:t>
                      </a:r>
                    </a:p>
                  </a:txBody>
                  <a:tcPr anchor="ct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2d3845"/>
                    </a:solidFill>
                  </a:tcPr>
                </a:tc>
                <a:tc>
                  <a:txBody>
                    <a:bodyPr anchor="ctr"/>
                    <a:lstStyle/>
                    <a:p>
                      <a:pPr>
                        <a:lnSpc>
                          <a:spcPct val="200000"/>
                        </a:lnSpc>
                      </a:pPr>
                      <a:r>
                        <a:rPr lang="zh-CN" sz="1400" b="0">
                          <a:solidFill>
                            <a:srgbClr val="ffffff"/>
                          </a:solidFill>
                          <a:latin typeface="system-ui"/>
                          <a:ea typeface="system-ui"/>
                        </a:rPr>
                        <a:t>方法</a:t>
                      </a:r>
                      <a:r>
                        <a:rPr lang="zh-CN" sz="1400" b="0">
                          <a:solidFill>
                            <a:srgbClr val="ffffff"/>
                          </a:solidFill>
                          <a:latin typeface="system-ui"/>
                          <a:ea typeface="system-ui"/>
                        </a:rPr>
                        <a:t>删除数组第一个元素</a:t>
                      </a:r>
                      <a:r>
                        <a:rPr lang="zh-CN" sz="1400" b="0">
                          <a:solidFill>
                            <a:srgbClr val="ffffff"/>
                          </a:solidFill>
                          <a:latin typeface="system-ui"/>
                          <a:ea typeface="system-ui"/>
                        </a:rPr>
                        <a:t>，返回该元素，</a:t>
                      </a:r>
                      <a:r>
                        <a:rPr lang="zh-CN" sz="1400" b="0">
                          <a:solidFill>
                            <a:srgbClr val="ffffff"/>
                          </a:solidFill>
                          <a:latin typeface="system-ui"/>
                          <a:ea typeface="system-ui"/>
                        </a:rPr>
                        <a:t>会改变原数组</a:t>
                      </a:r>
                      <a:r>
                        <a:rPr lang="zh-CN" sz="1400" b="0">
                          <a:solidFill>
                            <a:srgbClr val="ffffff"/>
                          </a:solidFill>
                          <a:latin typeface="system-ui"/>
                          <a:ea typeface="system-ui"/>
                        </a:rPr>
                        <a:t>。</a:t>
                      </a:r>
                    </a:p>
                    <a:p>
                      <a:pPr>
                        <a:lnSpc>
                          <a:spcPct val="200000"/>
                        </a:lnSpc>
                      </a:pPr>
                      <a:r>
                        <a:rPr lang="zh-CN" sz="1400" b="0">
                          <a:solidFill>
                            <a:srgbClr val="ffffff"/>
                          </a:solidFill>
                          <a:latin typeface="system-ui"/>
                          <a:ea typeface="system-ui"/>
                        </a:rPr>
                        <a:t>方法</a:t>
                      </a:r>
                      <a:r>
                        <a:rPr lang="zh-CN" sz="1400" b="0">
                          <a:solidFill>
                            <a:srgbClr val="ffffff"/>
                          </a:solidFill>
                          <a:latin typeface="system-ui"/>
                          <a:ea typeface="system-ui"/>
                        </a:rPr>
                        <a:t>在数组开头添加元素</a:t>
                      </a:r>
                      <a:r>
                        <a:rPr lang="zh-CN" sz="1400" b="0">
                          <a:solidFill>
                            <a:srgbClr val="ffffff"/>
                          </a:solidFill>
                          <a:latin typeface="system-ui"/>
                          <a:ea typeface="system-ui"/>
                        </a:rPr>
                        <a:t>，返回新数组的程度，</a:t>
                      </a:r>
                      <a:r>
                        <a:rPr lang="zh-CN" sz="1400" b="0">
                          <a:solidFill>
                            <a:srgbClr val="ffffff"/>
                          </a:solidFill>
                          <a:latin typeface="system-ui"/>
                          <a:ea typeface="system-ui"/>
                        </a:rPr>
                        <a:t>会改变原数组</a:t>
                      </a:r>
                      <a:r>
                        <a:rPr lang="zh-CN" sz="1400" b="0">
                          <a:solidFill>
                            <a:srgbClr val="ffffff"/>
                          </a:solidFill>
                          <a:latin typeface="system-ui"/>
                          <a:ea typeface="system-ui"/>
                        </a:rPr>
                        <a:t>。</a:t>
                      </a:r>
                    </a:p>
                  </a:txBody>
                  <a:tcPr anchor="ct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2d3845"/>
                    </a:solidFill>
                  </a:tcPr>
                </a:tc>
              </a:tr>
              <a:tr h="381000">
                <a:tc>
                  <a:txBody>
                    <a:bodyPr anchor="ctr"/>
                    <a:lstStyle/>
                    <a:p>
                      <a:pPr>
                        <a:lnSpc>
                          <a:spcPct val="200000"/>
                        </a:lnSpc>
                      </a:pPr>
                      <a:r>
                        <a:rPr lang="zh-CN" sz="1400" b="0" i="0" strike="noStrike" spc="0">
                          <a:solidFill>
                            <a:srgbClr val="ffffff"/>
                          </a:solidFill>
                          <a:latin typeface="monospace"/>
                          <a:ea typeface="monospace"/>
                        </a:rPr>
                        <a:t>a</a:t>
                      </a:r>
                      <a:r>
                        <a:rPr lang="zh-CN" sz="1400" b="0" i="0" strike="noStrike" spc="0">
                          <a:solidFill>
                            <a:srgbClr val="ffffff"/>
                          </a:solidFill>
                          <a:latin typeface="monospace"/>
                          <a:ea typeface="monospace"/>
                        </a:rPr>
                        <a:t>rr</a:t>
                      </a:r>
                      <a:r>
                        <a:rPr lang="zh-CN" sz="1400" b="0" i="0" strike="noStrike" spc="0">
                          <a:solidFill>
                            <a:srgbClr val="ffffff"/>
                          </a:solidFill>
                          <a:latin typeface="monospace"/>
                          <a:ea typeface="monospace"/>
                        </a:rPr>
                        <a:t>.concat()</a:t>
                      </a:r>
                    </a:p>
                  </a:txBody>
                  <a:tcPr anchor="ct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2d3845"/>
                    </a:solidFill>
                  </a:tcPr>
                </a:tc>
                <a:tc>
                  <a:txBody>
                    <a:bodyPr anchor="ctr"/>
                    <a:lstStyle/>
                    <a:p>
                      <a:pPr>
                        <a:lnSpc>
                          <a:spcPct val="200000"/>
                        </a:lnSpc>
                      </a:pPr>
                      <a:r>
                        <a:rPr lang="zh-CN" sz="1400" b="0">
                          <a:solidFill>
                            <a:srgbClr val="FFFFFF"/>
                          </a:solidFill>
                          <a:latin typeface="system-ui"/>
                          <a:ea typeface="system-ui"/>
                        </a:rPr>
                        <a:t>方法合并多个数组,返回一个新数组。不</a:t>
                      </a:r>
                      <a:r>
                        <a:rPr lang="zh-CN" sz="1400" b="0">
                          <a:solidFill>
                            <a:srgbClr val="FFFFFF"/>
                          </a:solidFill>
                          <a:latin typeface="system-ui"/>
                          <a:ea typeface="system-ui"/>
                        </a:rPr>
                        <a:t>会改变原数组。</a:t>
                      </a:r>
                      <a:r>
                        <a:rPr lang="zh-CN" sz="1400" b="1">
                          <a:solidFill>
                            <a:srgbClr val="87C120"/>
                          </a:solidFill>
                          <a:latin typeface="system-ui"/>
                          <a:ea typeface="system-ui"/>
                        </a:rPr>
                        <a:t>arr.concat()复制数组</a:t>
                      </a:r>
                    </a:p>
                  </a:txBody>
                  <a:tcPr anchor="ct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2d3845"/>
                    </a:solidFill>
                  </a:tcPr>
                </a:tc>
              </a:tr>
              <a:tr h="381000">
                <a:tc>
                  <a:txBody>
                    <a:bodyPr anchor="ctr"/>
                    <a:lstStyle/>
                    <a:p>
                      <a:pPr>
                        <a:lnSpc>
                          <a:spcPct val="200000"/>
                        </a:lnSpc>
                      </a:pPr>
                      <a:r>
                        <a:rPr lang="zh-CN" sz="1400" b="0" i="0" strike="noStrike" spc="0">
                          <a:solidFill>
                            <a:srgbClr val="ffffff"/>
                          </a:solidFill>
                          <a:latin typeface="monospace"/>
                          <a:ea typeface="monospace"/>
                        </a:rPr>
                        <a:t>arr.reverse()</a:t>
                      </a:r>
                    </a:p>
                  </a:txBody>
                  <a:tcPr anchor="ct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2d3845"/>
                    </a:solidFill>
                  </a:tcPr>
                </a:tc>
                <a:tc>
                  <a:txBody>
                    <a:bodyPr anchor="ctr"/>
                    <a:lstStyle/>
                    <a:p>
                      <a:pPr>
                        <a:lnSpc>
                          <a:spcPct val="200000"/>
                        </a:lnSpc>
                      </a:pPr>
                      <a:r>
                        <a:rPr lang="zh-CN" sz="1400" b="0">
                          <a:solidFill>
                            <a:srgbClr val="ffffff"/>
                          </a:solidFill>
                          <a:latin typeface="system-ui"/>
                          <a:ea typeface="system-ui"/>
                        </a:rPr>
                        <a:t>方法颠倒排序数组，</a:t>
                      </a:r>
                      <a:r>
                        <a:rPr lang="zh-CN" sz="1400" b="0">
                          <a:solidFill>
                            <a:srgbClr val="ffffff"/>
                          </a:solidFill>
                          <a:latin typeface="system-ui"/>
                          <a:ea typeface="system-ui"/>
                        </a:rPr>
                        <a:t>会改变原数组</a:t>
                      </a:r>
                      <a:r>
                        <a:rPr lang="zh-CN" sz="1400" b="0">
                          <a:solidFill>
                            <a:srgbClr val="ffffff"/>
                          </a:solidFill>
                          <a:latin typeface="system-ui"/>
                          <a:ea typeface="system-ui"/>
                        </a:rPr>
                        <a:t>。</a:t>
                      </a:r>
                    </a:p>
                  </a:txBody>
                  <a:tcPr anchor="ct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2d3845"/>
                    </a:solidFill>
                  </a:tcPr>
                </a:tc>
              </a:tr>
              <a:tr h="381000">
                <a:tc>
                  <a:txBody>
                    <a:bodyPr anchor="ctr"/>
                    <a:lstStyle/>
                    <a:p>
                      <a:pPr>
                        <a:lnSpc>
                          <a:spcPct val="200000"/>
                        </a:lnSpc>
                      </a:pPr>
                      <a:r>
                        <a:rPr lang="zh-CN" sz="1400" b="0" i="0" strike="noStrike" spc="0">
                          <a:solidFill>
                            <a:srgbClr val="ffffff"/>
                          </a:solidFill>
                          <a:latin typeface="monospace"/>
                          <a:ea typeface="monospace"/>
                        </a:rPr>
                        <a:t>arr.slice(start,end)</a:t>
                      </a:r>
                    </a:p>
                  </a:txBody>
                  <a:tcPr anchor="ct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2d3845"/>
                    </a:solidFill>
                  </a:tcPr>
                </a:tc>
                <a:tc>
                  <a:txBody>
                    <a:bodyPr anchor="ctr"/>
                    <a:lstStyle/>
                    <a:p>
                      <a:pPr>
                        <a:lnSpc>
                          <a:spcPct val="200000"/>
                        </a:lnSpc>
                      </a:pPr>
                      <a:r>
                        <a:rPr lang="zh-CN" sz="1400" b="0">
                          <a:solidFill>
                            <a:srgbClr val="FFFFFF"/>
                          </a:solidFill>
                          <a:latin typeface="system-ui"/>
                          <a:ea typeface="system-ui"/>
                        </a:rPr>
                        <a:t>方法提取数组的一部分,</a:t>
                      </a:r>
                      <a:r>
                        <a:rPr lang="zh-CN" sz="1400" b="0">
                          <a:solidFill>
                            <a:srgbClr val="FFFFFF"/>
                          </a:solidFill>
                          <a:latin typeface="system-ui"/>
                          <a:ea typeface="system-ui"/>
                        </a:rPr>
                        <a:t>返回一个新数组。</a:t>
                      </a:r>
                      <a:r>
                        <a:rPr lang="zh-CN" sz="1400" b="0">
                          <a:solidFill>
                            <a:srgbClr val="FFFFFF"/>
                          </a:solidFill>
                          <a:latin typeface="system-ui"/>
                          <a:ea typeface="system-ui"/>
                        </a:rPr>
                        <a:t>不</a:t>
                      </a:r>
                      <a:r>
                        <a:rPr lang="zh-CN" sz="1400" b="0">
                          <a:solidFill>
                            <a:srgbClr val="FFFFFF"/>
                          </a:solidFill>
                          <a:latin typeface="system-ui"/>
                          <a:ea typeface="system-ui"/>
                        </a:rPr>
                        <a:t>会改变原数组。</a:t>
                      </a:r>
                      <a:r>
                        <a:rPr lang="zh-CN" sz="1400" b="1">
                          <a:solidFill>
                            <a:srgbClr val="87c120"/>
                          </a:solidFill>
                          <a:latin typeface="system-ui"/>
                          <a:ea typeface="system-ui"/>
                        </a:rPr>
                        <a:t>arr.slice()复制数组</a:t>
                      </a:r>
                    </a:p>
                  </a:txBody>
                  <a:tcPr anchor="ct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2d3845"/>
                    </a:solidFill>
                  </a:tcPr>
                </a:tc>
              </a:tr>
              <a:tr h="381000">
                <a:tc>
                  <a:txBody>
                    <a:bodyPr anchor="ctr"/>
                    <a:lstStyle/>
                    <a:p>
                      <a:pPr>
                        <a:lnSpc>
                          <a:spcPct val="200000"/>
                        </a:lnSpc>
                      </a:pPr>
                      <a:r>
                        <a:rPr lang="zh-CN" sz="1400" b="0" i="0" strike="noStrike" spc="0">
                          <a:solidFill>
                            <a:srgbClr val="ffffff"/>
                          </a:solidFill>
                          <a:latin typeface="monospace"/>
                          <a:ea typeface="monospace"/>
                        </a:rPr>
                        <a:t>arr.splice(start,len,add1,add2...)</a:t>
                      </a:r>
                    </a:p>
                  </a:txBody>
                  <a:tcPr anchor="ct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2d3845"/>
                    </a:solidFill>
                  </a:tcPr>
                </a:tc>
                <a:tc>
                  <a:txBody>
                    <a:bodyPr anchor="ctr"/>
                    <a:lstStyle/>
                    <a:p>
                      <a:pPr>
                        <a:lnSpc>
                          <a:spcPct val="200000"/>
                        </a:lnSpc>
                      </a:pPr>
                      <a:r>
                        <a:rPr lang="zh-CN" sz="1400" b="0">
                          <a:solidFill>
                            <a:srgbClr val="ffffff"/>
                          </a:solidFill>
                          <a:latin typeface="system-ui"/>
                          <a:ea typeface="system-ui"/>
                        </a:rPr>
                        <a:t>方法删除数组的一部分,</a:t>
                      </a:r>
                      <a:r>
                        <a:rPr lang="zh-CN" sz="1400" b="0">
                          <a:solidFill>
                            <a:srgbClr val="ffffff"/>
                          </a:solidFill>
                          <a:latin typeface="system-ui"/>
                          <a:ea typeface="system-ui"/>
                        </a:rPr>
                        <a:t>返回被删除的元素。</a:t>
                      </a:r>
                      <a:r>
                        <a:rPr lang="zh-CN" sz="1400" b="0">
                          <a:solidFill>
                            <a:srgbClr val="ffffff"/>
                          </a:solidFill>
                          <a:latin typeface="system-ui"/>
                          <a:ea typeface="system-ui"/>
                        </a:rPr>
                        <a:t>会改变原数组</a:t>
                      </a:r>
                      <a:r>
                        <a:rPr lang="zh-CN" sz="1400" b="0">
                          <a:solidFill>
                            <a:srgbClr val="ffffff"/>
                          </a:solidFill>
                          <a:latin typeface="system-ui"/>
                          <a:ea typeface="system-ui"/>
                        </a:rPr>
                        <a:t>。</a:t>
                      </a:r>
                    </a:p>
                  </a:txBody>
                  <a:tcPr anchor="ct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2d3845"/>
                    </a:solidFill>
                  </a:tcPr>
                </a:tc>
              </a:tr>
              <a:tr h="381000">
                <a:tc>
                  <a:txBody>
                    <a:bodyPr anchor="ctr"/>
                    <a:lstStyle/>
                    <a:p>
                      <a:pPr>
                        <a:lnSpc>
                          <a:spcPct val="150000"/>
                        </a:lnSpc>
                      </a:pPr>
                      <a:r>
                        <a:rPr lang="zh-CN" sz="1400" b="0" i="0" strike="noStrike" spc="0">
                          <a:solidFill>
                            <a:srgbClr val="ffffff"/>
                          </a:solidFill>
                          <a:latin typeface="monospace"/>
                          <a:ea typeface="monospace"/>
                        </a:rPr>
                        <a:t>arr.sort(start,len,add1,add2...)</a:t>
                      </a:r>
                    </a:p>
                  </a:txBody>
                  <a:tcPr anchor="ct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2d3845"/>
                    </a:solidFill>
                  </a:tcPr>
                </a:tc>
                <a:tc>
                  <a:txBody>
                    <a:bodyPr anchor="ctr"/>
                    <a:lstStyle/>
                    <a:p>
                      <a:pPr>
                        <a:lnSpc>
                          <a:spcPct val="150000"/>
                        </a:lnSpc>
                      </a:pPr>
                      <a:r>
                        <a:rPr lang="zh-CN" sz="1400" b="0">
                          <a:solidFill>
                            <a:srgbClr val="ffffff"/>
                          </a:solidFill>
                          <a:latin typeface="system-ui"/>
                          <a:ea typeface="system-ui"/>
                        </a:rPr>
                        <a:t>方法对数组成员排序</a:t>
                      </a:r>
                      <a:r>
                        <a:rPr lang="zh-CN" sz="1400" b="0">
                          <a:solidFill>
                            <a:srgbClr val="ffffff"/>
                          </a:solidFill>
                          <a:latin typeface="system-ui"/>
                          <a:ea typeface="system-ui"/>
                        </a:rPr>
                        <a:t>。按照字典顺序，</a:t>
                      </a:r>
                      <a:r>
                        <a:rPr lang="zh-CN" sz="1400" b="0">
                          <a:solidFill>
                            <a:srgbClr val="ffffff"/>
                          </a:solidFill>
                          <a:latin typeface="system-ui"/>
                          <a:ea typeface="system-ui"/>
                        </a:rPr>
                        <a:t>会改变原数组</a:t>
                      </a:r>
                      <a:r>
                        <a:rPr lang="zh-CN" sz="1400" b="0">
                          <a:solidFill>
                            <a:srgbClr val="ffffff"/>
                          </a:solidFill>
                          <a:latin typeface="system-ui"/>
                          <a:ea typeface="system-ui"/>
                        </a:rPr>
                        <a:t>。</a:t>
                      </a:r>
                    </a:p>
                  </a:txBody>
                  <a:tcPr anchor="ct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2d3845"/>
                    </a:solidFill>
                  </a:tcPr>
                </a:tc>
              </a:tr>
            </a:tbl>
          </a:graphicData>
        </a:graphic>
      </p:graphicFrame>
      <p:grpSp>
        <p:nvGrpSpPr>
          <p:cNvPr id="4" name=""/>
          <p:cNvGrpSpPr/>
          <p:nvPr/>
        </p:nvGrpSpPr>
        <p:grpSpPr>
          <a:xfrm rot="0" flipH="0" flipV="0">
            <a:off x="148441" y="98960"/>
            <a:ext cx="3925454" cy="612733"/>
            <a:chOff x="504701" y="158337"/>
            <a:chExt cx="2975428" cy="612733"/>
          </a:xfrm>
        </p:grpSpPr>
        <p:sp>
          <p:nvSpPr>
            <p:cNvPr id="5" name=""/>
            <p:cNvSpPr txBox="1"/>
            <p:nvPr/>
          </p:nvSpPr>
          <p:spPr>
            <a:xfrm rot="0" flipH="0" flipV="0">
              <a:off x="504701" y="158338"/>
              <a:ext cx="2975428" cy="612734"/>
            </a:xfrm>
            <a:prstGeom prst="rect">
              <a:avLst/>
            </a:prstGeom>
            <a:ln w="6350">
              <a:prstDash val="solid"/>
            </a:ln>
          </p:spPr>
          <p:txBody>
            <a:bodyPr/>
            <a:lstStyle/>
            <a:p>
              <a:pPr>
                <a:lnSpc>
                  <a:spcPct val="150000"/>
                </a:lnSpc>
              </a:pPr>
              <a:r>
                <a:rPr lang="zh-CN" sz="2000" b="1"/>
                <a:t>Array</a:t>
              </a:r>
              <a:r>
                <a:rPr lang="zh-CN" sz="2000" b="1"/>
                <a:t>常用属性及方法(一)</a:t>
              </a:r>
            </a:p>
          </p:txBody>
        </p:sp>
        <p:cxnSp>
          <p:nvCxnSpPr>
            <p:cNvPr id="6" name=""/>
            <p:cNvCxnSpPr/>
            <p:nvPr/>
          </p:nvCxnSpPr>
          <p:spPr>
            <a:xfrm rot="0">
              <a:off x="593766" y="632526"/>
              <a:ext cx="720000" cy="0"/>
            </a:xfrm>
            <a:prstGeom prst="line">
              <a:avLst/>
            </a:prstGeom>
            <a:ln w="50800">
              <a:solidFill>
                <a:srgbClr val="FF6600"/>
              </a:solidFill>
              <a:prstDash val="solid"/>
              <a:miter/>
            </a:ln>
          </p:spPr>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
          <p:cNvGraphicFramePr/>
          <p:nvPr/>
        </p:nvGraphicFramePr>
        <p:xfrm rot="0">
          <a:off x="257354" y="1206499"/>
          <a:ext cx="11531600" cy="4076700"/>
        </p:xfrm>
        <a:graphic>
          <a:graphicData uri="http://schemas.openxmlformats.org/drawingml/2006/table">
            <a:tbl>
              <a:tblPr>
                <a:tableStyleId>{58542034-FE4F-4ADA-92B8-4CA66D0F0DF3}</a:tableStyleId>
              </a:tblPr>
              <a:tblGrid>
                <a:gridCol w="4171950"/>
                <a:gridCol w="7359650"/>
              </a:tblGrid>
              <a:tr h="368300">
                <a:tc>
                  <a:txBody>
                    <a:bodyPr anchor="ctr"/>
                    <a:lstStyle/>
                    <a:p>
                      <a:pPr/>
                      <a:r>
                        <a:rPr lang="zh-CN" sz="1400" b="0">
                          <a:solidFill>
                            <a:srgbClr val="FFFFFF"/>
                          </a:solidFill>
                        </a:rPr>
                        <a:t>属性方法</a:t>
                      </a:r>
                    </a:p>
                  </a:txBody>
                  <a:tcPr anchor="ct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2d3845"/>
                    </a:solidFill>
                  </a:tcPr>
                </a:tc>
                <a:tc>
                  <a:txBody>
                    <a:bodyPr anchor="ctr"/>
                    <a:lstStyle/>
                    <a:p>
                      <a:pPr/>
                      <a:r>
                        <a:rPr lang="zh-CN" sz="1400" b="0">
                          <a:solidFill>
                            <a:srgbClr val="FFFFFF"/>
                          </a:solidFill>
                        </a:rPr>
                        <a:t>描述</a:t>
                      </a:r>
                    </a:p>
                  </a:txBody>
                  <a:tcPr anchor="ct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2d3845"/>
                    </a:solidFill>
                  </a:tcPr>
                </a:tc>
              </a:tr>
              <a:tr h="381000">
                <a:tc>
                  <a:txBody>
                    <a:bodyPr anchor="ctr"/>
                    <a:lstStyle/>
                    <a:p>
                      <a:pPr>
                        <a:lnSpc>
                          <a:spcPct val="150000"/>
                        </a:lnSpc>
                      </a:pPr>
                      <a:r>
                        <a:rPr lang="zh-CN" sz="1400" b="0" i="0" strike="noStrike" spc="0">
                          <a:solidFill>
                            <a:srgbClr val="FFFFFF"/>
                          </a:solidFill>
                          <a:latin typeface="monospace"/>
                          <a:ea typeface="monospace"/>
                        </a:rPr>
                        <a:t>arr.map(function(item,index,arr){})</a:t>
                      </a:r>
                    </a:p>
                  </a:txBody>
                  <a:tcPr anchor="ct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2d3845"/>
                    </a:solidFill>
                  </a:tcPr>
                </a:tc>
                <a:tc>
                  <a:txBody>
                    <a:bodyPr anchor="ctr"/>
                    <a:lstStyle/>
                    <a:p>
                      <a:pPr>
                        <a:lnSpc>
                          <a:spcPct val="150000"/>
                        </a:lnSpc>
                      </a:pPr>
                      <a:r>
                        <a:rPr lang="zh-CN" sz="1400" b="0">
                          <a:solidFill>
                            <a:srgbClr val="FFFFFF"/>
                          </a:solidFill>
                          <a:latin typeface="system-ui"/>
                          <a:ea typeface="system-ui"/>
                        </a:rPr>
                        <a:t>方法对数组成员遍历，将操作结果返回成一个新的数组，不会改变原数组。</a:t>
                      </a:r>
                    </a:p>
                  </a:txBody>
                  <a:tcPr anchor="ct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2d3845"/>
                    </a:solidFill>
                  </a:tcPr>
                </a:tc>
              </a:tr>
              <a:tr h="381000">
                <a:tc>
                  <a:txBody>
                    <a:bodyPr anchor="ctr"/>
                    <a:lstStyle/>
                    <a:p>
                      <a:pPr>
                        <a:lnSpc>
                          <a:spcPct val="150000"/>
                        </a:lnSpc>
                      </a:pPr>
                      <a:r>
                        <a:rPr lang="zh-CN" sz="1400" b="0" i="0" strike="noStrike" spc="0">
                          <a:solidFill>
                            <a:srgbClr val="FFFFFF"/>
                          </a:solidFill>
                          <a:latin typeface="monospace"/>
                          <a:ea typeface="monospace"/>
                        </a:rPr>
                        <a:t>arr.forEach(function(item,index,arr){})</a:t>
                      </a:r>
                    </a:p>
                  </a:txBody>
                  <a:tcPr anchor="ct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2d3845"/>
                    </a:solidFill>
                  </a:tcPr>
                </a:tc>
                <a:tc>
                  <a:txBody>
                    <a:bodyPr anchor="ctr"/>
                    <a:lstStyle/>
                    <a:p>
                      <a:pPr>
                        <a:lnSpc>
                          <a:spcPct val="150000"/>
                        </a:lnSpc>
                      </a:pPr>
                      <a:r>
                        <a:rPr lang="zh-CN" sz="1400" b="0">
                          <a:solidFill>
                            <a:srgbClr val="FFFFFF"/>
                          </a:solidFill>
                          <a:latin typeface="system-ui"/>
                          <a:ea typeface="system-ui"/>
                        </a:rPr>
                        <a:t>方法对数组成员遍历，不返回值，只操作数据。不会改变原数组。</a:t>
                      </a:r>
                      <a:r>
                        <a:rPr lang="zh-CN" sz="1400" b="0">
                          <a:solidFill>
                            <a:srgbClr val="ffb84d"/>
                          </a:solidFill>
                          <a:latin typeface="system-ui"/>
                          <a:ea typeface="system-ui"/>
                        </a:rPr>
                        <a:t>不支持return</a:t>
                      </a:r>
                    </a:p>
                  </a:txBody>
                  <a:tcPr anchor="ct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2d3845"/>
                    </a:solidFill>
                  </a:tcPr>
                </a:tc>
              </a:tr>
              <a:tr h="381000">
                <a:tc>
                  <a:txBody>
                    <a:bodyPr anchor="ctr"/>
                    <a:lstStyle/>
                    <a:p>
                      <a:pPr>
                        <a:lnSpc>
                          <a:spcPct val="150000"/>
                        </a:lnSpc>
                      </a:pPr>
                      <a:r>
                        <a:rPr lang="zh-CN" sz="1400" b="0" i="0" strike="noStrike" spc="0">
                          <a:solidFill>
                            <a:srgbClr val="FFFFFF"/>
                          </a:solidFill>
                          <a:latin typeface="monospace"/>
                          <a:ea typeface="monospace"/>
                        </a:rPr>
                        <a:t>arr.some(function(item,index,arr){});</a:t>
                      </a:r>
                    </a:p>
                    <a:p>
                      <a:pPr>
                        <a:lnSpc>
                          <a:spcPct val="150000"/>
                        </a:lnSpc>
                      </a:pPr>
                      <a:r>
                        <a:rPr lang="zh-CN" sz="1400" b="0" i="0" strike="noStrike" spc="0">
                          <a:solidFill>
                            <a:srgbClr val="FFFFFF"/>
                          </a:solidFill>
                          <a:latin typeface="monospace"/>
                          <a:ea typeface="monospace"/>
                        </a:rPr>
                        <a:t>arr.every(function(item,index,arr){})</a:t>
                      </a:r>
                    </a:p>
                  </a:txBody>
                  <a:tcPr anchor="ct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2d3845"/>
                    </a:solidFill>
                  </a:tcPr>
                </a:tc>
                <a:tc>
                  <a:txBody>
                    <a:bodyPr anchor="ctr"/>
                    <a:lstStyle/>
                    <a:p>
                      <a:pPr>
                        <a:lnSpc>
                          <a:spcPct val="150000"/>
                        </a:lnSpc>
                      </a:pPr>
                      <a:r>
                        <a:rPr lang="zh-CN" sz="1400" b="0">
                          <a:solidFill>
                            <a:srgbClr val="FFFFFF"/>
                          </a:solidFill>
                          <a:latin typeface="system-ui"/>
                          <a:ea typeface="system-ui"/>
                        </a:rPr>
                        <a:t>方法返回一个布尔值，判断数组成员是否满足某种规则</a:t>
                      </a:r>
                    </a:p>
                  </a:txBody>
                  <a:tcPr anchor="ct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2d3845"/>
                    </a:solidFill>
                  </a:tcPr>
                </a:tc>
              </a:tr>
              <a:tr h="381000">
                <a:tc>
                  <a:txBody>
                    <a:bodyPr anchor="ctr"/>
                    <a:lstStyle/>
                    <a:p>
                      <a:pPr>
                        <a:lnSpc>
                          <a:spcPct val="150000"/>
                        </a:lnSpc>
                      </a:pPr>
                      <a:r>
                        <a:rPr lang="zh-CN" sz="1400" b="0" i="0" strike="noStrike" spc="0">
                          <a:solidFill>
                            <a:srgbClr val="FFFFFF"/>
                          </a:solidFill>
                          <a:latin typeface="monospace"/>
                          <a:ea typeface="monospace"/>
                        </a:rPr>
                        <a:t>arr.filter(function(item){})</a:t>
                      </a:r>
                    </a:p>
                  </a:txBody>
                  <a:tcPr anchor="ct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2d3845"/>
                    </a:solidFill>
                  </a:tcPr>
                </a:tc>
                <a:tc>
                  <a:txBody>
                    <a:bodyPr anchor="ctr"/>
                    <a:lstStyle/>
                    <a:p>
                      <a:pPr>
                        <a:lnSpc>
                          <a:spcPct val="150000"/>
                        </a:lnSpc>
                      </a:pPr>
                      <a:r>
                        <a:rPr lang="zh-CN" sz="1400" b="0">
                          <a:solidFill>
                            <a:srgbClr val="FFFFFF"/>
                          </a:solidFill>
                          <a:latin typeface="system-ui"/>
                          <a:ea typeface="system-ui"/>
                        </a:rPr>
                        <a:t>方法过滤数组元素，返回满足条件的数据。不会改变原数组。</a:t>
                      </a:r>
                    </a:p>
                  </a:txBody>
                  <a:tcPr anchor="ct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2d3845"/>
                    </a:solidFill>
                  </a:tcPr>
                </a:tc>
              </a:tr>
              <a:tr h="381000">
                <a:tc>
                  <a:txBody>
                    <a:bodyPr anchor="ctr"/>
                    <a:lstStyle/>
                    <a:p>
                      <a:pPr>
                        <a:lnSpc>
                          <a:spcPct val="150000"/>
                        </a:lnSpc>
                      </a:pPr>
                      <a:r>
                        <a:rPr lang="zh-CN" sz="1400" b="0" i="0" strike="noStrike" spc="0">
                          <a:solidFill>
                            <a:srgbClr val="FFFFFF"/>
                          </a:solidFill>
                          <a:latin typeface="monospace"/>
                          <a:ea typeface="monospace"/>
                        </a:rPr>
                        <a:t>arr.reduce(function(a,b){},init)</a:t>
                      </a:r>
                    </a:p>
                  </a:txBody>
                  <a:tcPr anchor="ct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2d3845"/>
                    </a:solidFill>
                  </a:tcPr>
                </a:tc>
                <a:tc>
                  <a:txBody>
                    <a:bodyPr anchor="ctr"/>
                    <a:lstStyle/>
                    <a:p>
                      <a:pPr>
                        <a:lnSpc>
                          <a:spcPct val="150000"/>
                        </a:lnSpc>
                      </a:pPr>
                      <a:r>
                        <a:rPr lang="zh-CN" sz="1400" b="0">
                          <a:solidFill>
                            <a:srgbClr val="FFFFFF"/>
                          </a:solidFill>
                          <a:latin typeface="system-ui"/>
                          <a:ea typeface="system-ui"/>
                        </a:rPr>
                        <a:t>方法依次处理数据，累计返回一个值。</a:t>
                      </a:r>
                    </a:p>
                  </a:txBody>
                  <a:tcPr anchor="ct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2d3845"/>
                    </a:solidFill>
                  </a:tcPr>
                </a:tc>
              </a:tr>
              <a:tr h="381000">
                <a:tc>
                  <a:txBody>
                    <a:bodyPr anchor="ctr"/>
                    <a:lstStyle/>
                    <a:p>
                      <a:pPr>
                        <a:lnSpc>
                          <a:spcPct val="150000"/>
                        </a:lnSpc>
                      </a:pPr>
                      <a:r>
                        <a:rPr lang="zh-CN" sz="1400" b="0" i="0" strike="noStrike" spc="0">
                          <a:solidFill>
                            <a:srgbClr val="FFFFFF"/>
                          </a:solidFill>
                          <a:latin typeface="monospace"/>
                          <a:ea typeface="monospace"/>
                        </a:rPr>
                        <a:t>arr.indexOf(str,start)</a:t>
                      </a:r>
                    </a:p>
                  </a:txBody>
                  <a:tcPr anchor="ct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2d3845"/>
                    </a:solidFill>
                  </a:tcPr>
                </a:tc>
                <a:tc>
                  <a:txBody>
                    <a:bodyPr anchor="ctr"/>
                    <a:lstStyle/>
                    <a:p>
                      <a:pPr>
                        <a:lnSpc>
                          <a:spcPct val="150000"/>
                        </a:lnSpc>
                      </a:pPr>
                      <a:r>
                        <a:rPr lang="zh-CN" sz="1400" b="0">
                          <a:solidFill>
                            <a:srgbClr val="FFFFFF"/>
                          </a:solidFill>
                          <a:latin typeface="system-ui"/>
                          <a:ea typeface="system-ui"/>
                        </a:rPr>
                        <a:t>方法返回指定元素在数组第一次出现的位置</a:t>
                      </a:r>
                    </a:p>
                  </a:txBody>
                  <a:tcPr anchor="ctr">
                    <a:lnL w="12700" cmpd="sng">
                      <a:solidFill>
                        <a:srgbClr val="999999"/>
                      </a:solidFill>
                    </a:lnL>
                    <a:lnR w="12700" cmpd="sng">
                      <a:solidFill>
                        <a:srgbClr val="999999"/>
                      </a:solidFill>
                    </a:lnR>
                    <a:lnT w="12700" cmpd="sng">
                      <a:solidFill>
                        <a:srgbClr val="999999"/>
                      </a:solidFill>
                    </a:lnT>
                    <a:lnB w="12700" cmpd="sng">
                      <a:solidFill>
                        <a:srgbClr val="999999"/>
                      </a:solidFill>
                    </a:lnB>
                    <a:solidFill>
                      <a:srgbClr val="2d3845"/>
                    </a:solidFill>
                  </a:tcPr>
                </a:tc>
              </a:tr>
            </a:tbl>
          </a:graphicData>
        </a:graphic>
      </p:graphicFrame>
      <p:grpSp>
        <p:nvGrpSpPr>
          <p:cNvPr id="4" name=""/>
          <p:cNvGrpSpPr/>
          <p:nvPr/>
        </p:nvGrpSpPr>
        <p:grpSpPr>
          <a:xfrm rot="0" flipH="0" flipV="0">
            <a:off x="148441" y="98960"/>
            <a:ext cx="3638467" cy="612733"/>
            <a:chOff x="504701" y="158337"/>
            <a:chExt cx="2975428" cy="612733"/>
          </a:xfrm>
        </p:grpSpPr>
        <p:sp>
          <p:nvSpPr>
            <p:cNvPr id="5" name=""/>
            <p:cNvSpPr txBox="1"/>
            <p:nvPr/>
          </p:nvSpPr>
          <p:spPr>
            <a:xfrm rot="0" flipH="0" flipV="0">
              <a:off x="504701" y="158338"/>
              <a:ext cx="2975428" cy="612734"/>
            </a:xfrm>
            <a:prstGeom prst="rect">
              <a:avLst/>
            </a:prstGeom>
            <a:ln w="6350">
              <a:prstDash val="solid"/>
            </a:ln>
          </p:spPr>
          <p:txBody>
            <a:bodyPr/>
            <a:lstStyle/>
            <a:p>
              <a:pPr>
                <a:lnSpc>
                  <a:spcPct val="150000"/>
                </a:lnSpc>
              </a:pPr>
              <a:r>
                <a:rPr lang="zh-CN" sz="2000" b="1"/>
                <a:t>Array</a:t>
              </a:r>
              <a:r>
                <a:rPr lang="zh-CN" sz="2000" b="1"/>
                <a:t>常用属性及方法(二)</a:t>
              </a:r>
            </a:p>
          </p:txBody>
        </p:sp>
        <p:cxnSp>
          <p:nvCxnSpPr>
            <p:cNvPr id="6" name=""/>
            <p:cNvCxnSpPr/>
            <p:nvPr/>
          </p:nvCxnSpPr>
          <p:spPr>
            <a:xfrm rot="0">
              <a:off x="593766" y="632526"/>
              <a:ext cx="720000" cy="0"/>
            </a:xfrm>
            <a:prstGeom prst="line">
              <a:avLst/>
            </a:prstGeom>
            <a:ln w="50800">
              <a:solidFill>
                <a:srgbClr val="FF6600"/>
              </a:solidFill>
              <a:prstDash val="solid"/>
              <a:miter/>
            </a:ln>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
          <p:cNvGrpSpPr/>
          <p:nvPr/>
        </p:nvGrpSpPr>
        <p:grpSpPr>
          <a:xfrm rot="0" flipH="0" flipV="0">
            <a:off x="336467" y="207818"/>
            <a:ext cx="2975428" cy="612733"/>
            <a:chOff x="504701" y="158337"/>
            <a:chExt cx="2975428" cy="612733"/>
          </a:xfrm>
        </p:grpSpPr>
        <p:sp>
          <p:nvSpPr>
            <p:cNvPr id="4" name=""/>
            <p:cNvSpPr txBox="1"/>
            <p:nvPr/>
          </p:nvSpPr>
          <p:spPr>
            <a:xfrm rot="0" flipH="0" flipV="0">
              <a:off x="504701" y="158338"/>
              <a:ext cx="2975428" cy="612734"/>
            </a:xfrm>
            <a:prstGeom prst="rect">
              <a:avLst/>
            </a:prstGeom>
            <a:ln w="6350">
              <a:prstDash val="solid"/>
            </a:ln>
          </p:spPr>
          <p:txBody>
            <a:bodyPr/>
            <a:lstStyle/>
            <a:p>
              <a:pPr>
                <a:lnSpc>
                  <a:spcPct val="150000"/>
                </a:lnSpc>
              </a:pPr>
              <a:r>
                <a:rPr lang="zh-CN" sz="2000" b="1"/>
                <a:t>内置对象</a:t>
              </a:r>
              <a:r>
                <a:rPr lang="zh-CN" sz="2000" b="1">
                  <a:solidFill>
                    <a:srgbClr val="FFFFFF"/>
                  </a:solidFill>
                  <a:latin typeface="Arial"/>
                  <a:ea typeface="微软雅黑"/>
                </a:rPr>
                <a:t>Math</a:t>
              </a:r>
            </a:p>
            <a:p>
              <a:pPr>
                <a:lnSpc>
                  <a:spcPct val="150000"/>
                </a:lnSpc>
              </a:pPr>
              <a:endParaRPr lang="zh-CN" sz="2000" b="1"/>
            </a:p>
          </p:txBody>
        </p:sp>
        <p:cxnSp>
          <p:nvCxnSpPr>
            <p:cNvPr id="5" name=""/>
            <p:cNvCxnSpPr/>
            <p:nvPr/>
          </p:nvCxnSpPr>
          <p:spPr>
            <a:xfrm rot="0">
              <a:off x="593766" y="632526"/>
              <a:ext cx="720000" cy="0"/>
            </a:xfrm>
            <a:prstGeom prst="line">
              <a:avLst/>
            </a:prstGeom>
            <a:ln w="50800">
              <a:solidFill>
                <a:srgbClr val="FF6600"/>
              </a:solidFill>
              <a:prstDash val="solid"/>
              <a:miter/>
            </a:ln>
          </p:spPr>
        </p:cxnSp>
      </p:grpSp>
      <p:graphicFrame>
        <p:nvGraphicFramePr>
          <p:cNvPr id="6" name=""/>
          <p:cNvGraphicFramePr/>
          <p:nvPr/>
        </p:nvGraphicFramePr>
        <p:xfrm rot="0">
          <a:off x="2158617" y="266781"/>
          <a:ext cx="9429750" cy="6426200"/>
        </p:xfrm>
        <a:graphic>
          <a:graphicData uri="http://schemas.openxmlformats.org/drawingml/2006/table">
            <a:tbl>
              <a:tblPr>
                <a:tableStyleId>{58542034-FE4F-4ADA-92B8-4CA66D0F0DF3}</a:tableStyleId>
              </a:tblPr>
              <a:tblGrid>
                <a:gridCol w="3143250"/>
                <a:gridCol w="3143250"/>
                <a:gridCol w="3143250"/>
              </a:tblGrid>
              <a:tr h="355600">
                <a:tc>
                  <a:txBody>
                    <a:bodyPr anchor="ctr"/>
                    <a:lstStyle/>
                    <a:p>
                      <a:pPr/>
                      <a:r>
                        <a:rPr lang="zh-CN" sz="1400">
                          <a:solidFill>
                            <a:srgbClr val="FFFFFF"/>
                          </a:solidFill>
                        </a:rPr>
                        <a:t>属性方法</a:t>
                      </a:r>
                    </a:p>
                  </a:txBody>
                  <a:tcPr anchor="ctr">
                    <a:solidFill>
                      <a:srgbClr val="2d3845"/>
                    </a:solidFill>
                  </a:tcPr>
                </a:tc>
                <a:tc>
                  <a:txBody>
                    <a:bodyPr anchor="ctr"/>
                    <a:lstStyle/>
                    <a:p>
                      <a:pPr/>
                      <a:r>
                        <a:rPr lang="zh-CN" sz="1400">
                          <a:solidFill>
                            <a:srgbClr val="FFFFFF"/>
                          </a:solidFill>
                        </a:rPr>
                        <a:t>描述</a:t>
                      </a:r>
                    </a:p>
                  </a:txBody>
                  <a:tcPr anchor="ctr">
                    <a:solidFill>
                      <a:srgbClr val="2d3845"/>
                    </a:solidFill>
                  </a:tcPr>
                </a:tc>
                <a:tc>
                  <a:txBody>
                    <a:bodyPr anchor="ctr"/>
                    <a:lstStyle/>
                    <a:p>
                      <a:pPr/>
                      <a:r>
                        <a:rPr lang="zh-CN" sz="1400">
                          <a:solidFill>
                            <a:srgbClr val="FFFFFF"/>
                          </a:solidFill>
                        </a:rPr>
                        <a:t>备注</a:t>
                      </a:r>
                    </a:p>
                  </a:txBody>
                  <a:tcPr anchor="ctr">
                    <a:solidFill>
                      <a:srgbClr val="2d3845"/>
                    </a:solidFill>
                  </a:tcPr>
                </a:tc>
              </a:tr>
              <a:tr h="482600">
                <a:tc>
                  <a:txBody>
                    <a:bodyPr anchor="ctr"/>
                    <a:lstStyle/>
                    <a:p>
                      <a:pPr marL="0" indent="0" algn="l">
                        <a:lnSpc>
                          <a:spcPct val="200000"/>
                        </a:lnSpc>
                        <a:buNone/>
                      </a:pPr>
                      <a:r>
                        <a:rPr lang="zh-CN" sz="1400" b="0">
                          <a:solidFill>
                            <a:srgbClr val="FFFFFF"/>
                          </a:solidFill>
                          <a:latin typeface="monospace"/>
                          <a:ea typeface="monospace"/>
                        </a:rPr>
                        <a:t>Math.E</a:t>
                      </a:r>
                    </a:p>
                  </a:txBody>
                  <a:tcPr anchor="ctr">
                    <a:solidFill>
                      <a:srgbClr val="2d3845"/>
                    </a:solidFill>
                  </a:tcPr>
                </a:tc>
                <a:tc>
                  <a:txBody>
                    <a:bodyPr anchor="ctr"/>
                    <a:lstStyle/>
                    <a:p>
                      <a:pPr/>
                      <a:endParaRPr lang="zh-CN" sz="1400">
                        <a:solidFill>
                          <a:srgbClr val="FFFFFF"/>
                        </a:solidFill>
                      </a:endParaRPr>
                    </a:p>
                  </a:txBody>
                  <a:tcPr anchor="ctr">
                    <a:solidFill>
                      <a:srgbClr val="2d3845"/>
                    </a:solidFill>
                  </a:tcPr>
                </a:tc>
                <a:tc>
                  <a:txBody>
                    <a:bodyPr anchor="ctr"/>
                    <a:lstStyle/>
                    <a:p>
                      <a:pPr/>
                      <a:endParaRPr lang="zh-CN" sz="1400">
                        <a:solidFill>
                          <a:srgbClr val="FFFFFF"/>
                        </a:solidFill>
                      </a:endParaRPr>
                    </a:p>
                  </a:txBody>
                  <a:tcPr anchor="ctr">
                    <a:solidFill>
                      <a:srgbClr val="2d3845"/>
                    </a:solidFill>
                  </a:tcPr>
                </a:tc>
              </a:tr>
              <a:tr h="482600">
                <a:tc>
                  <a:txBody>
                    <a:bodyPr anchor="ctr"/>
                    <a:lstStyle/>
                    <a:p>
                      <a:pPr marL="0" indent="0" algn="l">
                        <a:lnSpc>
                          <a:spcPct val="200000"/>
                        </a:lnSpc>
                      </a:pPr>
                      <a:r>
                        <a:rPr lang="zh-CN" sz="1400" b="0">
                          <a:solidFill>
                            <a:srgbClr val="FFFFFF"/>
                          </a:solidFill>
                          <a:latin typeface="monospace"/>
                          <a:ea typeface="monospace"/>
                        </a:rPr>
                        <a:t>Math.PI</a:t>
                      </a:r>
                    </a:p>
                  </a:txBody>
                  <a:tcPr anchor="ctr">
                    <a:solidFill>
                      <a:srgbClr val="2d3845"/>
                    </a:solidFill>
                  </a:tcPr>
                </a:tc>
                <a:tc>
                  <a:txBody>
                    <a:bodyPr anchor="ctr"/>
                    <a:lstStyle/>
                    <a:p>
                      <a:pPr/>
                      <a:endParaRPr lang="zh-CN" sz="1400">
                        <a:solidFill>
                          <a:srgbClr val="FFFFFF"/>
                        </a:solidFill>
                      </a:endParaRPr>
                    </a:p>
                  </a:txBody>
                  <a:tcPr anchor="ctr">
                    <a:solidFill>
                      <a:srgbClr val="2d3845"/>
                    </a:solidFill>
                  </a:tcPr>
                </a:tc>
                <a:tc>
                  <a:txBody>
                    <a:bodyPr anchor="ctr"/>
                    <a:lstStyle/>
                    <a:p>
                      <a:pPr/>
                      <a:endParaRPr lang="zh-CN" sz="1400">
                        <a:solidFill>
                          <a:srgbClr val="FFFFFF"/>
                        </a:solidFill>
                      </a:endParaRPr>
                    </a:p>
                  </a:txBody>
                  <a:tcPr anchor="ctr">
                    <a:solidFill>
                      <a:srgbClr val="2d3845"/>
                    </a:solidFill>
                  </a:tcPr>
                </a:tc>
              </a:tr>
              <a:tr h="482600">
                <a:tc>
                  <a:txBody>
                    <a:bodyPr anchor="ctr"/>
                    <a:lstStyle/>
                    <a:p>
                      <a:pPr marL="0" indent="0" algn="l">
                        <a:lnSpc>
                          <a:spcPct val="200000"/>
                        </a:lnSpc>
                        <a:buNone/>
                      </a:pPr>
                      <a:r>
                        <a:rPr lang="zh-CN" sz="1400" b="0">
                          <a:solidFill>
                            <a:srgbClr val="FFFFFF"/>
                          </a:solidFill>
                          <a:latin typeface="monospace"/>
                          <a:ea typeface="monospace"/>
                        </a:rPr>
                        <a:t>Math.round()</a:t>
                      </a:r>
                    </a:p>
                  </a:txBody>
                  <a:tcPr anchor="ctr">
                    <a:solidFill>
                      <a:srgbClr val="2d3845"/>
                    </a:solidFill>
                  </a:tcPr>
                </a:tc>
                <a:tc>
                  <a:txBody>
                    <a:bodyPr anchor="ctr"/>
                    <a:lstStyle/>
                    <a:p>
                      <a:pPr marL="0" indent="0" algn="l">
                        <a:lnSpc>
                          <a:spcPct val="200000"/>
                        </a:lnSpc>
                        <a:buNone/>
                      </a:pPr>
                      <a:r>
                        <a:rPr lang="zh-CN" sz="1400" b="0">
                          <a:solidFill>
                            <a:srgbClr val="FFFFFF"/>
                          </a:solidFill>
                          <a:latin typeface="system-ui"/>
                          <a:ea typeface="system-ui"/>
                        </a:rPr>
                        <a:t>四舍五入</a:t>
                      </a:r>
                    </a:p>
                  </a:txBody>
                  <a:tcPr anchor="ctr">
                    <a:solidFill>
                      <a:srgbClr val="2d3845"/>
                    </a:solidFill>
                  </a:tcPr>
                </a:tc>
                <a:tc>
                  <a:txBody>
                    <a:bodyPr anchor="ctr"/>
                    <a:lstStyle/>
                    <a:p>
                      <a:pPr/>
                      <a:endParaRPr lang="zh-CN" sz="1400">
                        <a:solidFill>
                          <a:srgbClr val="FFFFFF"/>
                        </a:solidFill>
                      </a:endParaRPr>
                    </a:p>
                  </a:txBody>
                  <a:tcPr anchor="ctr">
                    <a:solidFill>
                      <a:srgbClr val="2d3845"/>
                    </a:solidFill>
                  </a:tcPr>
                </a:tc>
              </a:tr>
              <a:tr h="482600">
                <a:tc>
                  <a:txBody>
                    <a:bodyPr anchor="ctr"/>
                    <a:lstStyle/>
                    <a:p>
                      <a:pPr marL="0" indent="0" algn="l">
                        <a:lnSpc>
                          <a:spcPct val="200000"/>
                        </a:lnSpc>
                        <a:buNone/>
                      </a:pPr>
                      <a:r>
                        <a:rPr lang="zh-CN" sz="1400" b="0">
                          <a:solidFill>
                            <a:srgbClr val="FB8D00"/>
                          </a:solidFill>
                          <a:latin typeface="monospace"/>
                          <a:ea typeface="monospace"/>
                        </a:rPr>
                        <a:t>Math.random</a:t>
                      </a:r>
                      <a:r>
                        <a:rPr lang="zh-CN" sz="1400" b="0">
                          <a:solidFill>
                            <a:srgbClr val="FFFFFF"/>
                          </a:solidFill>
                          <a:latin typeface="monospace"/>
                          <a:ea typeface="monospace"/>
                        </a:rPr>
                        <a:t>()</a:t>
                      </a:r>
                    </a:p>
                  </a:txBody>
                  <a:tcPr anchor="ctr">
                    <a:solidFill>
                      <a:srgbClr val="2d3845"/>
                    </a:solidFill>
                  </a:tcPr>
                </a:tc>
                <a:tc>
                  <a:txBody>
                    <a:bodyPr anchor="ctr"/>
                    <a:lstStyle/>
                    <a:p>
                      <a:pPr marL="0" indent="0" algn="l">
                        <a:lnSpc>
                          <a:spcPct val="200000"/>
                        </a:lnSpc>
                        <a:buNone/>
                      </a:pPr>
                      <a:r>
                        <a:rPr lang="zh-CN" sz="1400" b="0">
                          <a:solidFill>
                            <a:srgbClr val="FFFFFF"/>
                          </a:solidFill>
                          <a:latin typeface="system-ui"/>
                          <a:ea typeface="system-ui"/>
                        </a:rPr>
                        <a:t>随机数</a:t>
                      </a:r>
                    </a:p>
                  </a:txBody>
                  <a:tcPr anchor="ctr">
                    <a:solidFill>
                      <a:srgbClr val="2d3845"/>
                    </a:solidFill>
                  </a:tcPr>
                </a:tc>
                <a:tc>
                  <a:txBody>
                    <a:bodyPr anchor="ctr"/>
                    <a:lstStyle/>
                    <a:p>
                      <a:pPr/>
                      <a:r>
                        <a:rPr lang="zh-CN" sz="1400">
                          <a:solidFill>
                            <a:srgbClr val="FFFFFF"/>
                          </a:solidFill>
                        </a:rPr>
                        <a:t>生成0-1的随机数</a:t>
                      </a:r>
                    </a:p>
                  </a:txBody>
                  <a:tcPr anchor="ctr">
                    <a:solidFill>
                      <a:srgbClr val="2d3845"/>
                    </a:solidFill>
                  </a:tcPr>
                </a:tc>
              </a:tr>
              <a:tr h="482600">
                <a:tc>
                  <a:txBody>
                    <a:bodyPr anchor="ctr"/>
                    <a:lstStyle/>
                    <a:p>
                      <a:pPr marL="0" indent="0" algn="l">
                        <a:lnSpc>
                          <a:spcPct val="200000"/>
                        </a:lnSpc>
                        <a:buNone/>
                      </a:pPr>
                      <a:r>
                        <a:rPr lang="zh-CN" sz="1400" b="0">
                          <a:solidFill>
                            <a:srgbClr val="FFFFFF"/>
                          </a:solidFill>
                          <a:latin typeface="monospace"/>
                          <a:ea typeface="monospace"/>
                        </a:rPr>
                        <a:t>Math.abs()</a:t>
                      </a:r>
                    </a:p>
                  </a:txBody>
                  <a:tcPr anchor="ctr">
                    <a:solidFill>
                      <a:srgbClr val="2d3845"/>
                    </a:solidFill>
                  </a:tcPr>
                </a:tc>
                <a:tc>
                  <a:txBody>
                    <a:bodyPr anchor="ctr"/>
                    <a:lstStyle/>
                    <a:p>
                      <a:pPr marL="0" indent="0" algn="l">
                        <a:lnSpc>
                          <a:spcPct val="200000"/>
                        </a:lnSpc>
                        <a:buNone/>
                      </a:pPr>
                      <a:r>
                        <a:rPr lang="zh-CN" sz="1400" b="0">
                          <a:solidFill>
                            <a:srgbClr val="FFFFFF"/>
                          </a:solidFill>
                          <a:latin typeface="system-ui"/>
                          <a:ea typeface="system-ui"/>
                        </a:rPr>
                        <a:t>绝对值</a:t>
                      </a:r>
                    </a:p>
                  </a:txBody>
                  <a:tcPr anchor="ctr">
                    <a:solidFill>
                      <a:srgbClr val="2d3845"/>
                    </a:solidFill>
                  </a:tcPr>
                </a:tc>
                <a:tc>
                  <a:txBody>
                    <a:bodyPr anchor="ctr"/>
                    <a:lstStyle/>
                    <a:p>
                      <a:pPr/>
                      <a:endParaRPr lang="zh-CN" sz="1400">
                        <a:solidFill>
                          <a:srgbClr val="FFFFFF"/>
                        </a:solidFill>
                      </a:endParaRPr>
                    </a:p>
                  </a:txBody>
                  <a:tcPr anchor="ctr">
                    <a:solidFill>
                      <a:srgbClr val="2d3845"/>
                    </a:solidFill>
                  </a:tcPr>
                </a:tc>
              </a:tr>
              <a:tr h="482600">
                <a:tc>
                  <a:txBody>
                    <a:bodyPr anchor="ctr"/>
                    <a:lstStyle/>
                    <a:p>
                      <a:pPr marL="0" indent="0" algn="l">
                        <a:lnSpc>
                          <a:spcPct val="200000"/>
                        </a:lnSpc>
                        <a:buNone/>
                      </a:pPr>
                      <a:r>
                        <a:rPr lang="zh-CN" sz="1400" b="0">
                          <a:solidFill>
                            <a:srgbClr val="FFFFFF"/>
                          </a:solidFill>
                          <a:latin typeface="monospace"/>
                          <a:ea typeface="monospace"/>
                        </a:rPr>
                        <a:t>Math.ceil()</a:t>
                      </a:r>
                    </a:p>
                  </a:txBody>
                  <a:tcPr anchor="ctr">
                    <a:solidFill>
                      <a:srgbClr val="2d3845"/>
                    </a:solidFill>
                  </a:tcPr>
                </a:tc>
                <a:tc>
                  <a:txBody>
                    <a:bodyPr anchor="ctr"/>
                    <a:lstStyle/>
                    <a:p>
                      <a:pPr marL="0" indent="0" algn="l">
                        <a:lnSpc>
                          <a:spcPct val="200000"/>
                        </a:lnSpc>
                        <a:buNone/>
                      </a:pPr>
                      <a:r>
                        <a:rPr lang="zh-CN" sz="1400" b="0">
                          <a:solidFill>
                            <a:srgbClr val="FFFFFF"/>
                          </a:solidFill>
                          <a:latin typeface="system-ui"/>
                          <a:ea typeface="system-ui"/>
                        </a:rPr>
                        <a:t>向上取整</a:t>
                      </a:r>
                    </a:p>
                  </a:txBody>
                  <a:tcPr anchor="ctr">
                    <a:solidFill>
                      <a:srgbClr val="2d3845"/>
                    </a:solidFill>
                  </a:tcPr>
                </a:tc>
                <a:tc>
                  <a:txBody>
                    <a:bodyPr anchor="ctr"/>
                    <a:lstStyle/>
                    <a:p>
                      <a:pPr/>
                      <a:r>
                        <a:rPr lang="zh-CN" sz="1400">
                          <a:solidFill>
                            <a:srgbClr val="FFFFFF"/>
                          </a:solidFill>
                        </a:rPr>
                        <a:t>Math.ceil(1.1)//2</a:t>
                      </a:r>
                    </a:p>
                  </a:txBody>
                  <a:tcPr anchor="ctr">
                    <a:solidFill>
                      <a:srgbClr val="2d3845"/>
                    </a:solidFill>
                  </a:tcPr>
                </a:tc>
              </a:tr>
              <a:tr h="482600">
                <a:tc>
                  <a:txBody>
                    <a:bodyPr anchor="ctr"/>
                    <a:lstStyle/>
                    <a:p>
                      <a:pPr marL="0" indent="0" algn="l">
                        <a:lnSpc>
                          <a:spcPct val="200000"/>
                        </a:lnSpc>
                        <a:buNone/>
                      </a:pPr>
                      <a:r>
                        <a:rPr lang="zh-CN" sz="1400" b="0">
                          <a:solidFill>
                            <a:srgbClr val="FFFFFF"/>
                          </a:solidFill>
                          <a:latin typeface="monospace"/>
                          <a:ea typeface="monospace"/>
                        </a:rPr>
                        <a:t>Math.floor()</a:t>
                      </a:r>
                    </a:p>
                  </a:txBody>
                  <a:tcPr anchor="ctr">
                    <a:solidFill>
                      <a:srgbClr val="2d3845"/>
                    </a:solidFill>
                  </a:tcPr>
                </a:tc>
                <a:tc>
                  <a:txBody>
                    <a:bodyPr anchor="ctr"/>
                    <a:lstStyle/>
                    <a:p>
                      <a:pPr marL="0" indent="0" algn="l">
                        <a:lnSpc>
                          <a:spcPct val="200000"/>
                        </a:lnSpc>
                        <a:buNone/>
                      </a:pPr>
                      <a:r>
                        <a:rPr lang="zh-CN" sz="1400" b="0">
                          <a:solidFill>
                            <a:srgbClr val="FFFFFF"/>
                          </a:solidFill>
                          <a:latin typeface="system-ui"/>
                          <a:ea typeface="system-ui"/>
                        </a:rPr>
                        <a:t>向下取整 </a:t>
                      </a:r>
                    </a:p>
                  </a:txBody>
                  <a:tcPr anchor="ctr">
                    <a:solidFill>
                      <a:srgbClr val="2d3845"/>
                    </a:solidFill>
                  </a:tcPr>
                </a:tc>
                <a:tc>
                  <a:txBody>
                    <a:bodyPr anchor="ctr"/>
                    <a:lstStyle/>
                    <a:p>
                      <a:pPr/>
                      <a:r>
                        <a:rPr lang="zh-CN" sz="1400">
                          <a:solidFill>
                            <a:srgbClr val="FFFFFF"/>
                          </a:solidFill>
                        </a:rPr>
                        <a:t>Math.floor(1.9)//1</a:t>
                      </a:r>
                    </a:p>
                  </a:txBody>
                  <a:tcPr anchor="ctr">
                    <a:solidFill>
                      <a:srgbClr val="2d3845"/>
                    </a:solidFill>
                  </a:tcPr>
                </a:tc>
              </a:tr>
              <a:tr h="869950">
                <a:tc>
                  <a:txBody>
                    <a:bodyPr anchor="ctr"/>
                    <a:lstStyle/>
                    <a:p>
                      <a:pPr marL="0" indent="0" algn="l">
                        <a:lnSpc>
                          <a:spcPct val="200000"/>
                        </a:lnSpc>
                      </a:pPr>
                      <a:r>
                        <a:rPr lang="zh-CN" sz="1400" b="0">
                          <a:solidFill>
                            <a:srgbClr val="FFFFFF"/>
                          </a:solidFill>
                          <a:latin typeface="monospace"/>
                          <a:ea typeface="monospace"/>
                        </a:rPr>
                        <a:t>Math.max()</a:t>
                      </a:r>
                    </a:p>
                  </a:txBody>
                  <a:tcPr anchor="ctr">
                    <a:solidFill>
                      <a:srgbClr val="2d3845"/>
                    </a:solidFill>
                  </a:tcPr>
                </a:tc>
                <a:tc>
                  <a:txBody>
                    <a:bodyPr anchor="ctr"/>
                    <a:lstStyle/>
                    <a:p>
                      <a:pPr marL="0" indent="0" algn="l">
                        <a:lnSpc>
                          <a:spcPct val="200000"/>
                        </a:lnSpc>
                      </a:pPr>
                      <a:r>
                        <a:rPr lang="zh-CN" sz="1400" b="0">
                          <a:solidFill>
                            <a:srgbClr val="FFFFFF"/>
                          </a:solidFill>
                          <a:latin typeface="system-ui"/>
                          <a:ea typeface="system-ui"/>
                        </a:rPr>
                        <a:t>最大值</a:t>
                      </a:r>
                    </a:p>
                  </a:txBody>
                  <a:tcPr anchor="ctr">
                    <a:solidFill>
                      <a:srgbClr val="2d3845"/>
                    </a:solidFill>
                  </a:tcPr>
                </a:tc>
                <a:tc>
                  <a:txBody>
                    <a:bodyPr anchor="ctr"/>
                    <a:lstStyle/>
                    <a:p>
                      <a:pPr/>
                      <a:r>
                        <a:rPr lang="zh-CN" sz="1400">
                          <a:solidFill>
                            <a:srgbClr val="FFFFFF"/>
                          </a:solidFill>
                        </a:rPr>
                        <a:t>Math.max(3,5,1,2,6)//6</a:t>
                      </a:r>
                    </a:p>
                    <a:p>
                      <a:pPr/>
                      <a:r>
                        <a:rPr lang="zh-CN" sz="1400">
                          <a:solidFill>
                            <a:srgbClr val="678F00"/>
                          </a:solidFill>
                        </a:rPr>
                        <a:t>扩展：数组求最值</a:t>
                      </a:r>
                    </a:p>
                    <a:p>
                      <a:pPr/>
                      <a:r>
                        <a:rPr lang="zh-CN" sz="1400">
                          <a:solidFill>
                            <a:srgbClr val="FFFFFF"/>
                          </a:solidFill>
                        </a:rPr>
                        <a:t>Math.max.apply(null,[2,3,1,5,4])</a:t>
                      </a:r>
                    </a:p>
                  </a:txBody>
                  <a:tcPr anchor="ctr">
                    <a:solidFill>
                      <a:srgbClr val="2d3845"/>
                    </a:solidFill>
                  </a:tcPr>
                </a:tc>
              </a:tr>
              <a:tr h="482600">
                <a:tc>
                  <a:txBody>
                    <a:bodyPr anchor="ctr"/>
                    <a:lstStyle/>
                    <a:p>
                      <a:pPr marL="0" indent="0" algn="l">
                        <a:lnSpc>
                          <a:spcPct val="200000"/>
                        </a:lnSpc>
                      </a:pPr>
                      <a:r>
                        <a:rPr lang="zh-CN" sz="1400" b="0">
                          <a:solidFill>
                            <a:srgbClr val="FFFFFF"/>
                          </a:solidFill>
                          <a:latin typeface="monospace"/>
                          <a:ea typeface="monospace"/>
                        </a:rPr>
                        <a:t>Math.min()</a:t>
                      </a:r>
                    </a:p>
                  </a:txBody>
                  <a:tcPr anchor="ctr">
                    <a:solidFill>
                      <a:srgbClr val="2d3845"/>
                    </a:solidFill>
                  </a:tcPr>
                </a:tc>
                <a:tc>
                  <a:txBody>
                    <a:bodyPr anchor="ctr"/>
                    <a:lstStyle/>
                    <a:p>
                      <a:pPr marL="0" indent="0" algn="l">
                        <a:lnSpc>
                          <a:spcPct val="200000"/>
                        </a:lnSpc>
                      </a:pPr>
                      <a:r>
                        <a:rPr lang="zh-CN" sz="1400" b="0">
                          <a:solidFill>
                            <a:srgbClr val="FFFFFF"/>
                          </a:solidFill>
                          <a:latin typeface="system-ui"/>
                          <a:ea typeface="system-ui"/>
                        </a:rPr>
                        <a:t>最小值</a:t>
                      </a:r>
                    </a:p>
                  </a:txBody>
                  <a:tcPr anchor="ctr">
                    <a:solidFill>
                      <a:srgbClr val="2d3845"/>
                    </a:solidFill>
                  </a:tcPr>
                </a:tc>
                <a:tc>
                  <a:txBody>
                    <a:bodyPr anchor="ctr"/>
                    <a:lstStyle/>
                    <a:p>
                      <a:pPr/>
                      <a:r>
                        <a:rPr lang="zh-CN" sz="1400">
                          <a:solidFill>
                            <a:srgbClr val="FFFFFF"/>
                          </a:solidFill>
                        </a:rPr>
                        <a:t>Math.min(3,5,1,2,6)//1</a:t>
                      </a:r>
                    </a:p>
                  </a:txBody>
                  <a:tcPr anchor="ctr">
                    <a:solidFill>
                      <a:srgbClr val="2d3845"/>
                    </a:solidFill>
                  </a:tcPr>
                </a:tc>
              </a:tr>
              <a:tr h="482600">
                <a:tc>
                  <a:txBody>
                    <a:bodyPr anchor="ctr"/>
                    <a:lstStyle/>
                    <a:p>
                      <a:pPr marL="0" indent="0" algn="l">
                        <a:lnSpc>
                          <a:spcPct val="200000"/>
                        </a:lnSpc>
                      </a:pPr>
                      <a:r>
                        <a:rPr lang="zh-CN" sz="1400" b="0">
                          <a:solidFill>
                            <a:srgbClr val="FFFFFF"/>
                          </a:solidFill>
                          <a:latin typeface="monospace"/>
                          <a:ea typeface="monospace"/>
                        </a:rPr>
                        <a:t>Math.pow()</a:t>
                      </a:r>
                    </a:p>
                  </a:txBody>
                  <a:tcPr anchor="ctr">
                    <a:solidFill>
                      <a:srgbClr val="2d3845"/>
                    </a:solidFill>
                  </a:tcPr>
                </a:tc>
                <a:tc>
                  <a:txBody>
                    <a:bodyPr anchor="ctr"/>
                    <a:lstStyle/>
                    <a:p>
                      <a:pPr marL="0" indent="0" algn="l">
                        <a:lnSpc>
                          <a:spcPct val="200000"/>
                        </a:lnSpc>
                      </a:pPr>
                      <a:r>
                        <a:rPr lang="zh-CN" sz="1400" b="0">
                          <a:solidFill>
                            <a:srgbClr val="FFFFFF"/>
                          </a:solidFill>
                          <a:latin typeface="system-ui"/>
                          <a:ea typeface="system-ui"/>
                        </a:rPr>
                        <a:t>幂运算</a:t>
                      </a:r>
                    </a:p>
                  </a:txBody>
                  <a:tcPr anchor="ctr">
                    <a:solidFill>
                      <a:srgbClr val="2d3845"/>
                    </a:solidFill>
                  </a:tcPr>
                </a:tc>
                <a:tc>
                  <a:txBody>
                    <a:bodyPr anchor="ctr"/>
                    <a:lstStyle/>
                    <a:p>
                      <a:pPr/>
                      <a:r>
                        <a:rPr lang="zh-CN" sz="1400">
                          <a:solidFill>
                            <a:srgbClr val="FFFFFF"/>
                          </a:solidFill>
                        </a:rPr>
                        <a:t>Math.pow(2,4)//116</a:t>
                      </a:r>
                    </a:p>
                  </a:txBody>
                  <a:tcPr anchor="ctr">
                    <a:solidFill>
                      <a:srgbClr val="2d3845"/>
                    </a:solidFill>
                  </a:tcPr>
                </a:tc>
              </a:tr>
              <a:tr h="482600">
                <a:tc>
                  <a:txBody>
                    <a:bodyPr anchor="ctr"/>
                    <a:lstStyle/>
                    <a:p>
                      <a:pPr marL="0" indent="0" algn="l">
                        <a:lnSpc>
                          <a:spcPct val="200000"/>
                        </a:lnSpc>
                      </a:pPr>
                      <a:r>
                        <a:rPr lang="zh-CN" sz="1400" b="0">
                          <a:solidFill>
                            <a:srgbClr val="FFFFFF"/>
                          </a:solidFill>
                          <a:latin typeface="monospace"/>
                          <a:ea typeface="monospace"/>
                        </a:rPr>
                        <a:t>Math.sqrt()</a:t>
                      </a:r>
                    </a:p>
                  </a:txBody>
                  <a:tcPr anchor="ctr">
                    <a:solidFill>
                      <a:srgbClr val="2d3845"/>
                    </a:solidFill>
                  </a:tcPr>
                </a:tc>
                <a:tc>
                  <a:txBody>
                    <a:bodyPr anchor="ctr"/>
                    <a:lstStyle/>
                    <a:p>
                      <a:pPr marL="0" indent="0" algn="l">
                        <a:lnSpc>
                          <a:spcPct val="200000"/>
                        </a:lnSpc>
                      </a:pPr>
                      <a:r>
                        <a:rPr lang="zh-CN" sz="1400" b="0">
                          <a:solidFill>
                            <a:srgbClr val="FFFFFF"/>
                          </a:solidFill>
                          <a:latin typeface="system-ui"/>
                          <a:ea typeface="system-ui"/>
                        </a:rPr>
                        <a:t>平方根</a:t>
                      </a:r>
                    </a:p>
                  </a:txBody>
                  <a:tcPr anchor="ctr">
                    <a:solidFill>
                      <a:srgbClr val="2d3845"/>
                    </a:solidFill>
                  </a:tcPr>
                </a:tc>
                <a:tc>
                  <a:txBody>
                    <a:bodyPr anchor="ctr"/>
                    <a:lstStyle/>
                    <a:p>
                      <a:pPr/>
                      <a:endParaRPr lang="zh-CN" sz="1400">
                        <a:solidFill>
                          <a:srgbClr val="FFFFFF"/>
                        </a:solidFill>
                      </a:endParaRPr>
                    </a:p>
                  </a:txBody>
                  <a:tcPr anchor="ctr">
                    <a:solidFill>
                      <a:srgbClr val="2d3845"/>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
          <p:cNvGrpSpPr/>
          <p:nvPr/>
        </p:nvGrpSpPr>
        <p:grpSpPr>
          <a:xfrm rot="0" flipH="0" flipV="0">
            <a:off x="316675" y="89064"/>
            <a:ext cx="2975428" cy="612733"/>
            <a:chOff x="504701" y="158337"/>
            <a:chExt cx="2975428" cy="612733"/>
          </a:xfrm>
        </p:grpSpPr>
        <p:sp>
          <p:nvSpPr>
            <p:cNvPr id="4" name=""/>
            <p:cNvSpPr txBox="1"/>
            <p:nvPr/>
          </p:nvSpPr>
          <p:spPr>
            <a:xfrm rot="0" flipH="0" flipV="0">
              <a:off x="504701" y="158338"/>
              <a:ext cx="2975428" cy="612734"/>
            </a:xfrm>
            <a:prstGeom prst="rect">
              <a:avLst/>
            </a:prstGeom>
            <a:ln w="6350">
              <a:prstDash val="solid"/>
            </a:ln>
          </p:spPr>
          <p:txBody>
            <a:bodyPr/>
            <a:lstStyle/>
            <a:p>
              <a:pPr>
                <a:lnSpc>
                  <a:spcPct val="150000"/>
                </a:lnSpc>
              </a:pPr>
              <a:r>
                <a:rPr lang="zh-CN" sz="2000" b="1"/>
                <a:t>内置对象Date</a:t>
              </a:r>
            </a:p>
            <a:p>
              <a:pPr>
                <a:lnSpc>
                  <a:spcPct val="150000"/>
                </a:lnSpc>
              </a:pPr>
              <a:endParaRPr lang="zh-CN" sz="2000" b="1"/>
            </a:p>
          </p:txBody>
        </p:sp>
        <p:cxnSp>
          <p:nvCxnSpPr>
            <p:cNvPr id="5" name=""/>
            <p:cNvCxnSpPr/>
            <p:nvPr/>
          </p:nvCxnSpPr>
          <p:spPr>
            <a:xfrm rot="0">
              <a:off x="593766" y="632526"/>
              <a:ext cx="720000" cy="0"/>
            </a:xfrm>
            <a:prstGeom prst="line">
              <a:avLst/>
            </a:prstGeom>
            <a:ln w="50800">
              <a:solidFill>
                <a:srgbClr val="FF6600"/>
              </a:solidFill>
              <a:prstDash val="solid"/>
              <a:miter/>
            </a:ln>
          </p:spPr>
        </p:cxnSp>
      </p:grpSp>
      <p:graphicFrame>
        <p:nvGraphicFramePr>
          <p:cNvPr id="6" name=""/>
          <p:cNvGraphicFramePr/>
          <p:nvPr/>
        </p:nvGraphicFramePr>
        <p:xfrm rot="0">
          <a:off x="425532" y="2044186"/>
          <a:ext cx="11271250" cy="4673600"/>
        </p:xfrm>
        <a:graphic>
          <a:graphicData uri="http://schemas.openxmlformats.org/drawingml/2006/table">
            <a:tbl>
              <a:tblPr>
                <a:tableStyleId>{58542034-FE4F-4ADA-92B8-4CA66D0F0DF3}</a:tableStyleId>
              </a:tblPr>
              <a:tblGrid>
                <a:gridCol w="2228850"/>
                <a:gridCol w="1384300"/>
                <a:gridCol w="3213100"/>
                <a:gridCol w="2222500"/>
                <a:gridCol w="2222500"/>
              </a:tblGrid>
              <a:tr h="381000">
                <a:tc>
                  <a:txBody>
                    <a:bodyPr/>
                    <a:lstStyle/>
                    <a:p>
                      <a:pPr/>
                      <a:r>
                        <a:rPr lang="zh-CN" sz="1400">
                          <a:solidFill>
                            <a:srgbClr val="FFFFFF"/>
                          </a:solidFill>
                        </a:rPr>
                        <a:t>分类</a:t>
                      </a:r>
                    </a:p>
                  </a:txBody>
                  <a:tcPr>
                    <a:solidFill>
                      <a:srgbClr val="2d3845"/>
                    </a:solidFill>
                  </a:tcPr>
                </a:tc>
                <a:tc>
                  <a:txBody>
                    <a:bodyPr/>
                    <a:lstStyle/>
                    <a:p>
                      <a:pPr/>
                      <a:r>
                        <a:rPr lang="zh-CN" sz="1400">
                          <a:solidFill>
                            <a:srgbClr val="FFFFFF"/>
                          </a:solidFill>
                        </a:rPr>
                        <a:t>取值范围</a:t>
                      </a:r>
                    </a:p>
                  </a:txBody>
                  <a:tcPr>
                    <a:solidFill>
                      <a:srgbClr val="2d3845"/>
                    </a:solidFill>
                  </a:tcPr>
                </a:tc>
                <a:tc>
                  <a:txBody>
                    <a:bodyPr/>
                    <a:lstStyle/>
                    <a:p>
                      <a:pPr/>
                      <a:r>
                        <a:rPr lang="zh-CN" sz="1400">
                          <a:solidFill>
                            <a:srgbClr val="FFFFFF"/>
                          </a:solidFill>
                        </a:rPr>
                        <a:t>get方法</a:t>
                      </a:r>
                    </a:p>
                  </a:txBody>
                  <a:tcPr>
                    <a:solidFill>
                      <a:srgbClr val="2d3845"/>
                    </a:solidFill>
                  </a:tcPr>
                </a:tc>
                <a:tc>
                  <a:txBody>
                    <a:bodyPr/>
                    <a:lstStyle/>
                    <a:p>
                      <a:pPr/>
                      <a:r>
                        <a:rPr lang="zh-CN" sz="1400">
                          <a:solidFill>
                            <a:srgbClr val="FFFFFF"/>
                          </a:solidFill>
                        </a:rPr>
                        <a:t>set方法</a:t>
                      </a:r>
                    </a:p>
                  </a:txBody>
                  <a:tcPr>
                    <a:solidFill>
                      <a:srgbClr val="2d3845"/>
                    </a:solidFill>
                  </a:tcPr>
                </a:tc>
                <a:tc>
                  <a:txBody>
                    <a:bodyPr/>
                    <a:lstStyle/>
                    <a:p>
                      <a:pPr/>
                      <a:r>
                        <a:rPr lang="zh-CN" sz="1400">
                          <a:solidFill>
                            <a:srgbClr val="FFFFFF"/>
                          </a:solidFill>
                        </a:rPr>
                        <a:t>备注</a:t>
                      </a:r>
                    </a:p>
                  </a:txBody>
                  <a:tcPr>
                    <a:solidFill>
                      <a:srgbClr val="2d3845"/>
                    </a:solidFill>
                  </a:tcPr>
                </a:tc>
              </a:tr>
              <a:tr h="381000">
                <a:tc>
                  <a:txBody>
                    <a:bodyPr/>
                    <a:lstStyle/>
                    <a:p>
                      <a:pPr/>
                      <a:r>
                        <a:rPr lang="zh-CN" sz="1400">
                          <a:solidFill>
                            <a:srgbClr val="FFFFFF"/>
                          </a:solidFill>
                        </a:rPr>
                        <a:t>年</a:t>
                      </a:r>
                    </a:p>
                  </a:txBody>
                  <a:tcPr>
                    <a:solidFill>
                      <a:srgbClr val="2d3845"/>
                    </a:solidFill>
                  </a:tcPr>
                </a:tc>
                <a:tc>
                  <a:txBody>
                    <a:bodyPr/>
                    <a:lstStyle/>
                    <a:p>
                      <a:pPr/>
                      <a:endParaRPr lang="zh-CN" sz="1400">
                        <a:solidFill>
                          <a:srgbClr val="FFFFFF"/>
                        </a:solidFill>
                      </a:endParaRPr>
                    </a:p>
                  </a:txBody>
                  <a:tcPr>
                    <a:solidFill>
                      <a:srgbClr val="2d3845"/>
                    </a:solidFill>
                  </a:tcPr>
                </a:tc>
                <a:tc>
                  <a:txBody>
                    <a:bodyPr/>
                    <a:lstStyle/>
                    <a:p>
                      <a:pPr/>
                      <a:r>
                        <a:rPr lang="zh-CN" sz="1400">
                          <a:solidFill>
                            <a:srgbClr val="FFFFFF"/>
                          </a:solidFill>
                        </a:rPr>
                        <a:t>getFullYear()</a:t>
                      </a:r>
                    </a:p>
                  </a:txBody>
                  <a:tcPr>
                    <a:solidFill>
                      <a:srgbClr val="2d3845"/>
                    </a:solidFill>
                  </a:tcPr>
                </a:tc>
                <a:tc>
                  <a:txBody>
                    <a:bodyPr/>
                    <a:lstStyle/>
                    <a:p>
                      <a:pPr/>
                      <a:r>
                        <a:rPr lang="zh-CN" sz="1400">
                          <a:solidFill>
                            <a:srgbClr val="FFFFFF"/>
                          </a:solidFill>
                        </a:rPr>
                        <a:t>setFullYear()</a:t>
                      </a:r>
                    </a:p>
                  </a:txBody>
                  <a:tcPr>
                    <a:solidFill>
                      <a:srgbClr val="2d3845"/>
                    </a:solidFill>
                  </a:tcPr>
                </a:tc>
                <a:tc>
                  <a:txBody>
                    <a:bodyPr/>
                    <a:lstStyle/>
                    <a:p>
                      <a:pPr/>
                      <a:endParaRPr lang="zh-CN" sz="1400">
                        <a:solidFill>
                          <a:srgbClr val="FFFFFF"/>
                        </a:solidFill>
                      </a:endParaRPr>
                    </a:p>
                  </a:txBody>
                  <a:tcPr>
                    <a:solidFill>
                      <a:srgbClr val="2d3845"/>
                    </a:solidFill>
                  </a:tcPr>
                </a:tc>
              </a:tr>
              <a:tr h="381000">
                <a:tc>
                  <a:txBody>
                    <a:bodyPr/>
                    <a:lstStyle/>
                    <a:p>
                      <a:pPr/>
                      <a:r>
                        <a:rPr lang="zh-CN" sz="1400">
                          <a:solidFill>
                            <a:srgbClr val="FFFFFF"/>
                          </a:solidFill>
                        </a:rPr>
                        <a:t>月</a:t>
                      </a:r>
                    </a:p>
                  </a:txBody>
                  <a:tcPr>
                    <a:solidFill>
                      <a:srgbClr val="2d3845"/>
                    </a:solidFill>
                  </a:tcPr>
                </a:tc>
                <a:tc>
                  <a:txBody>
                    <a:bodyPr/>
                    <a:lstStyle/>
                    <a:p>
                      <a:pPr/>
                      <a:r>
                        <a:rPr lang="zh-CN" sz="1400">
                          <a:solidFill>
                            <a:srgbClr val="FFFFFF"/>
                          </a:solidFill>
                        </a:rPr>
                        <a:t>0-11</a:t>
                      </a:r>
                    </a:p>
                  </a:txBody>
                  <a:tcPr>
                    <a:solidFill>
                      <a:srgbClr val="2d3845"/>
                    </a:solidFill>
                  </a:tcPr>
                </a:tc>
                <a:tc>
                  <a:txBody>
                    <a:bodyPr/>
                    <a:lstStyle/>
                    <a:p>
                      <a:pPr/>
                      <a:r>
                        <a:rPr lang="zh-CN" sz="1400">
                          <a:solidFill>
                            <a:srgbClr val="FFFFFF"/>
                          </a:solidFill>
                        </a:rPr>
                        <a:t>getMonth()</a:t>
                      </a:r>
                    </a:p>
                  </a:txBody>
                  <a:tcPr>
                    <a:solidFill>
                      <a:srgbClr val="2d3845"/>
                    </a:solidFill>
                  </a:tcPr>
                </a:tc>
                <a:tc>
                  <a:txBody>
                    <a:bodyPr/>
                    <a:lstStyle/>
                    <a:p>
                      <a:pPr/>
                      <a:r>
                        <a:rPr lang="zh-CN" sz="1400">
                          <a:solidFill>
                            <a:srgbClr val="FFFFFF"/>
                          </a:solidFill>
                        </a:rPr>
                        <a:t>setMonth()</a:t>
                      </a:r>
                    </a:p>
                  </a:txBody>
                  <a:tcPr>
                    <a:solidFill>
                      <a:srgbClr val="2d3845"/>
                    </a:solidFill>
                  </a:tcPr>
                </a:tc>
                <a:tc>
                  <a:txBody>
                    <a:bodyPr/>
                    <a:lstStyle/>
                    <a:p>
                      <a:pPr/>
                      <a:r>
                        <a:rPr lang="zh-CN" sz="1400">
                          <a:solidFill>
                            <a:srgbClr val="FFFFFF"/>
                          </a:solidFill>
                        </a:rPr>
                        <a:t>0是1月；11是12月</a:t>
                      </a:r>
                    </a:p>
                  </a:txBody>
                  <a:tcPr>
                    <a:solidFill>
                      <a:srgbClr val="2d3845"/>
                    </a:solidFill>
                  </a:tcPr>
                </a:tc>
              </a:tr>
              <a:tr h="381000">
                <a:tc>
                  <a:txBody>
                    <a:bodyPr/>
                    <a:lstStyle/>
                    <a:p>
                      <a:pPr/>
                      <a:r>
                        <a:rPr lang="zh-CN" sz="1400">
                          <a:solidFill>
                            <a:srgbClr val="FFFFFF"/>
                          </a:solidFill>
                        </a:rPr>
                        <a:t>日</a:t>
                      </a:r>
                    </a:p>
                  </a:txBody>
                  <a:tcPr>
                    <a:solidFill>
                      <a:srgbClr val="2d3845"/>
                    </a:solidFill>
                  </a:tcPr>
                </a:tc>
                <a:tc>
                  <a:txBody>
                    <a:bodyPr/>
                    <a:lstStyle/>
                    <a:p>
                      <a:pPr/>
                      <a:r>
                        <a:rPr lang="zh-CN" sz="1400">
                          <a:solidFill>
                            <a:srgbClr val="FFFFFF"/>
                          </a:solidFill>
                        </a:rPr>
                        <a:t>1-31</a:t>
                      </a:r>
                    </a:p>
                  </a:txBody>
                  <a:tcPr>
                    <a:solidFill>
                      <a:srgbClr val="2d3845"/>
                    </a:solidFill>
                  </a:tcPr>
                </a:tc>
                <a:tc>
                  <a:txBody>
                    <a:bodyPr/>
                    <a:lstStyle/>
                    <a:p>
                      <a:pPr/>
                      <a:r>
                        <a:rPr lang="zh-CN" sz="1400">
                          <a:solidFill>
                            <a:srgbClr val="FFFFFF"/>
                          </a:solidFill>
                        </a:rPr>
                        <a:t>getDate()</a:t>
                      </a:r>
                    </a:p>
                  </a:txBody>
                  <a:tcPr>
                    <a:solidFill>
                      <a:srgbClr val="2d3845"/>
                    </a:solidFill>
                  </a:tcPr>
                </a:tc>
                <a:tc>
                  <a:txBody>
                    <a:bodyPr/>
                    <a:lstStyle/>
                    <a:p>
                      <a:pPr/>
                      <a:r>
                        <a:rPr lang="zh-CN" sz="1400">
                          <a:solidFill>
                            <a:srgbClr val="FFFFFF"/>
                          </a:solidFill>
                        </a:rPr>
                        <a:t>setDate()</a:t>
                      </a:r>
                    </a:p>
                  </a:txBody>
                  <a:tcPr>
                    <a:solidFill>
                      <a:srgbClr val="2d3845"/>
                    </a:solidFill>
                  </a:tcPr>
                </a:tc>
                <a:tc>
                  <a:txBody>
                    <a:bodyPr/>
                    <a:lstStyle/>
                    <a:p>
                      <a:pPr/>
                      <a:endParaRPr lang="zh-CN" sz="1400">
                        <a:solidFill>
                          <a:srgbClr val="FFFFFF"/>
                        </a:solidFill>
                      </a:endParaRPr>
                    </a:p>
                  </a:txBody>
                  <a:tcPr>
                    <a:solidFill>
                      <a:srgbClr val="2d3845"/>
                    </a:solidFill>
                  </a:tcPr>
                </a:tc>
              </a:tr>
              <a:tr h="381000">
                <a:tc>
                  <a:txBody>
                    <a:bodyPr/>
                    <a:lstStyle/>
                    <a:p>
                      <a:pPr/>
                      <a:r>
                        <a:rPr lang="zh-CN" sz="1400">
                          <a:solidFill>
                            <a:srgbClr val="FFFFFF"/>
                          </a:solidFill>
                        </a:rPr>
                        <a:t>周</a:t>
                      </a:r>
                    </a:p>
                  </a:txBody>
                  <a:tcPr>
                    <a:solidFill>
                      <a:srgbClr val="2d3845"/>
                    </a:solidFill>
                  </a:tcPr>
                </a:tc>
                <a:tc>
                  <a:txBody>
                    <a:bodyPr/>
                    <a:lstStyle/>
                    <a:p>
                      <a:pPr/>
                      <a:r>
                        <a:rPr lang="zh-CN" sz="1400">
                          <a:solidFill>
                            <a:srgbClr val="FFFFFF"/>
                          </a:solidFill>
                        </a:rPr>
                        <a:t>0-6</a:t>
                      </a:r>
                    </a:p>
                  </a:txBody>
                  <a:tcPr>
                    <a:solidFill>
                      <a:srgbClr val="2d3845"/>
                    </a:solidFill>
                  </a:tcPr>
                </a:tc>
                <a:tc>
                  <a:txBody>
                    <a:bodyPr/>
                    <a:lstStyle/>
                    <a:p>
                      <a:pPr/>
                      <a:r>
                        <a:rPr lang="zh-CN" sz="1400">
                          <a:solidFill>
                            <a:srgbClr val="FFFFFF"/>
                          </a:solidFill>
                        </a:rPr>
                        <a:t>getDay()</a:t>
                      </a:r>
                    </a:p>
                  </a:txBody>
                  <a:tcPr>
                    <a:solidFill>
                      <a:srgbClr val="2d3845"/>
                    </a:solidFill>
                  </a:tcPr>
                </a:tc>
                <a:tc>
                  <a:txBody>
                    <a:bodyPr/>
                    <a:lstStyle/>
                    <a:p>
                      <a:pPr/>
                      <a:endParaRPr lang="zh-CN" sz="1400">
                        <a:solidFill>
                          <a:srgbClr val="FFFFFF"/>
                        </a:solidFill>
                      </a:endParaRPr>
                    </a:p>
                  </a:txBody>
                  <a:tcPr>
                    <a:solidFill>
                      <a:srgbClr val="2d3845"/>
                    </a:solidFill>
                  </a:tcPr>
                </a:tc>
                <a:tc>
                  <a:txBody>
                    <a:bodyPr/>
                    <a:lstStyle/>
                    <a:p>
                      <a:pPr/>
                      <a:r>
                        <a:rPr lang="zh-CN" sz="1400">
                          <a:solidFill>
                            <a:srgbClr val="FFFFFF"/>
                          </a:solidFill>
                          <a:latin typeface="Arial"/>
                          <a:ea typeface="微软雅黑"/>
                        </a:rPr>
                        <a:t>星期几是计算所得，不是设置的</a:t>
                      </a:r>
                    </a:p>
                  </a:txBody>
                  <a:tcPr>
                    <a:solidFill>
                      <a:srgbClr val="2d3845"/>
                    </a:solidFill>
                  </a:tcPr>
                </a:tc>
              </a:tr>
              <a:tr h="381000">
                <a:tc>
                  <a:txBody>
                    <a:bodyPr/>
                    <a:lstStyle/>
                    <a:p>
                      <a:pPr/>
                      <a:r>
                        <a:rPr lang="zh-CN" sz="1400">
                          <a:solidFill>
                            <a:srgbClr val="FFFFFF"/>
                          </a:solidFill>
                        </a:rPr>
                        <a:t>时</a:t>
                      </a:r>
                    </a:p>
                  </a:txBody>
                  <a:tcPr>
                    <a:solidFill>
                      <a:srgbClr val="2d3845"/>
                    </a:solidFill>
                  </a:tcPr>
                </a:tc>
                <a:tc>
                  <a:txBody>
                    <a:bodyPr/>
                    <a:lstStyle/>
                    <a:p>
                      <a:pPr/>
                      <a:r>
                        <a:rPr lang="zh-CN" sz="1400">
                          <a:solidFill>
                            <a:srgbClr val="FFFFFF"/>
                          </a:solidFill>
                        </a:rPr>
                        <a:t>0-23</a:t>
                      </a:r>
                    </a:p>
                  </a:txBody>
                  <a:tcPr>
                    <a:solidFill>
                      <a:srgbClr val="2d3845"/>
                    </a:solidFill>
                  </a:tcPr>
                </a:tc>
                <a:tc>
                  <a:txBody>
                    <a:bodyPr/>
                    <a:lstStyle/>
                    <a:p>
                      <a:pPr/>
                      <a:r>
                        <a:rPr lang="zh-CN" sz="1400">
                          <a:solidFill>
                            <a:srgbClr val="FFFFFF"/>
                          </a:solidFill>
                        </a:rPr>
                        <a:t>getHours()</a:t>
                      </a:r>
                    </a:p>
                  </a:txBody>
                  <a:tcPr>
                    <a:solidFill>
                      <a:srgbClr val="2d3845"/>
                    </a:solidFill>
                  </a:tcPr>
                </a:tc>
                <a:tc>
                  <a:txBody>
                    <a:bodyPr/>
                    <a:lstStyle/>
                    <a:p>
                      <a:pPr/>
                      <a:r>
                        <a:rPr lang="zh-CN" sz="1400">
                          <a:solidFill>
                            <a:srgbClr val="FFFFFF"/>
                          </a:solidFill>
                        </a:rPr>
                        <a:t>setHours()</a:t>
                      </a:r>
                    </a:p>
                  </a:txBody>
                  <a:tcPr>
                    <a:solidFill>
                      <a:srgbClr val="2d3845"/>
                    </a:solidFill>
                  </a:tcPr>
                </a:tc>
                <a:tc>
                  <a:txBody>
                    <a:bodyPr/>
                    <a:lstStyle/>
                    <a:p>
                      <a:pPr/>
                      <a:endParaRPr lang="zh-CN" sz="1400">
                        <a:solidFill>
                          <a:srgbClr val="FFFFFF"/>
                        </a:solidFill>
                      </a:endParaRPr>
                    </a:p>
                  </a:txBody>
                  <a:tcPr>
                    <a:solidFill>
                      <a:srgbClr val="2d3845"/>
                    </a:solidFill>
                  </a:tcPr>
                </a:tc>
              </a:tr>
              <a:tr h="381000">
                <a:tc>
                  <a:txBody>
                    <a:bodyPr/>
                    <a:lstStyle/>
                    <a:p>
                      <a:pPr/>
                      <a:r>
                        <a:rPr lang="zh-CN" sz="1400">
                          <a:solidFill>
                            <a:srgbClr val="FFFFFF"/>
                          </a:solidFill>
                        </a:rPr>
                        <a:t>分</a:t>
                      </a:r>
                    </a:p>
                  </a:txBody>
                  <a:tcPr>
                    <a:solidFill>
                      <a:srgbClr val="2d3845"/>
                    </a:solidFill>
                  </a:tcPr>
                </a:tc>
                <a:tc>
                  <a:txBody>
                    <a:bodyPr/>
                    <a:lstStyle/>
                    <a:p>
                      <a:pPr/>
                      <a:r>
                        <a:rPr lang="zh-CN" sz="1400">
                          <a:solidFill>
                            <a:srgbClr val="FFFFFF"/>
                          </a:solidFill>
                        </a:rPr>
                        <a:t>0-59</a:t>
                      </a:r>
                    </a:p>
                  </a:txBody>
                  <a:tcPr>
                    <a:solidFill>
                      <a:srgbClr val="2d3845"/>
                    </a:solidFill>
                  </a:tcPr>
                </a:tc>
                <a:tc>
                  <a:txBody>
                    <a:bodyPr/>
                    <a:lstStyle/>
                    <a:p>
                      <a:pPr/>
                      <a:r>
                        <a:rPr lang="zh-CN" sz="1400">
                          <a:solidFill>
                            <a:srgbClr val="FFFFFF"/>
                          </a:solidFill>
                        </a:rPr>
                        <a:t>getMinutes()</a:t>
                      </a:r>
                    </a:p>
                  </a:txBody>
                  <a:tcPr>
                    <a:solidFill>
                      <a:srgbClr val="2d3845"/>
                    </a:solidFill>
                  </a:tcPr>
                </a:tc>
                <a:tc>
                  <a:txBody>
                    <a:bodyPr/>
                    <a:lstStyle/>
                    <a:p>
                      <a:pPr/>
                      <a:r>
                        <a:rPr lang="zh-CN" sz="1400">
                          <a:solidFill>
                            <a:srgbClr val="FFFFFF"/>
                          </a:solidFill>
                        </a:rPr>
                        <a:t>setMinutes()</a:t>
                      </a:r>
                    </a:p>
                  </a:txBody>
                  <a:tcPr>
                    <a:solidFill>
                      <a:srgbClr val="2d3845"/>
                    </a:solidFill>
                  </a:tcPr>
                </a:tc>
                <a:tc>
                  <a:txBody>
                    <a:bodyPr/>
                    <a:lstStyle/>
                    <a:p>
                      <a:pPr/>
                      <a:endParaRPr lang="zh-CN" sz="1400">
                        <a:solidFill>
                          <a:srgbClr val="FFFFFF"/>
                        </a:solidFill>
                      </a:endParaRPr>
                    </a:p>
                  </a:txBody>
                  <a:tcPr>
                    <a:solidFill>
                      <a:srgbClr val="2d3845"/>
                    </a:solidFill>
                  </a:tcPr>
                </a:tc>
              </a:tr>
              <a:tr h="381000">
                <a:tc>
                  <a:txBody>
                    <a:bodyPr/>
                    <a:lstStyle/>
                    <a:p>
                      <a:pPr/>
                      <a:r>
                        <a:rPr lang="zh-CN" sz="1400">
                          <a:solidFill>
                            <a:srgbClr val="FFFFFF"/>
                          </a:solidFill>
                        </a:rPr>
                        <a:t>秒</a:t>
                      </a:r>
                    </a:p>
                  </a:txBody>
                  <a:tcPr>
                    <a:solidFill>
                      <a:srgbClr val="2d3845"/>
                    </a:solidFill>
                  </a:tcPr>
                </a:tc>
                <a:tc>
                  <a:txBody>
                    <a:bodyPr/>
                    <a:lstStyle/>
                    <a:p>
                      <a:pPr/>
                      <a:r>
                        <a:rPr lang="zh-CN" sz="1400">
                          <a:solidFill>
                            <a:srgbClr val="FFFFFF"/>
                          </a:solidFill>
                        </a:rPr>
                        <a:t>0-59</a:t>
                      </a:r>
                    </a:p>
                  </a:txBody>
                  <a:tcPr>
                    <a:solidFill>
                      <a:srgbClr val="2d3845"/>
                    </a:solidFill>
                  </a:tcPr>
                </a:tc>
                <a:tc>
                  <a:txBody>
                    <a:bodyPr/>
                    <a:lstStyle/>
                    <a:p>
                      <a:pPr/>
                      <a:r>
                        <a:rPr lang="zh-CN" sz="1400">
                          <a:solidFill>
                            <a:srgbClr val="FFFFFF"/>
                          </a:solidFill>
                        </a:rPr>
                        <a:t>getSeconds()</a:t>
                      </a:r>
                    </a:p>
                  </a:txBody>
                  <a:tcPr>
                    <a:solidFill>
                      <a:srgbClr val="2d3845"/>
                    </a:solidFill>
                  </a:tcPr>
                </a:tc>
                <a:tc>
                  <a:txBody>
                    <a:bodyPr/>
                    <a:lstStyle/>
                    <a:p>
                      <a:pPr/>
                      <a:r>
                        <a:rPr lang="zh-CN" sz="1400">
                          <a:solidFill>
                            <a:srgbClr val="FFFFFF"/>
                          </a:solidFill>
                        </a:rPr>
                        <a:t>setSeconds()</a:t>
                      </a:r>
                    </a:p>
                  </a:txBody>
                  <a:tcPr>
                    <a:solidFill>
                      <a:srgbClr val="2d3845"/>
                    </a:solidFill>
                  </a:tcPr>
                </a:tc>
                <a:tc>
                  <a:txBody>
                    <a:bodyPr/>
                    <a:lstStyle/>
                    <a:p>
                      <a:pPr/>
                      <a:endParaRPr lang="zh-CN" sz="1400">
                        <a:solidFill>
                          <a:srgbClr val="FFFFFF"/>
                        </a:solidFill>
                      </a:endParaRPr>
                    </a:p>
                  </a:txBody>
                  <a:tcPr>
                    <a:solidFill>
                      <a:srgbClr val="2d3845"/>
                    </a:solidFill>
                  </a:tcPr>
                </a:tc>
              </a:tr>
              <a:tr h="381000">
                <a:tc>
                  <a:txBody>
                    <a:bodyPr/>
                    <a:lstStyle/>
                    <a:p>
                      <a:pPr/>
                      <a:r>
                        <a:rPr lang="zh-CN" sz="1400">
                          <a:solidFill>
                            <a:srgbClr val="FFFFFF"/>
                          </a:solidFill>
                        </a:rPr>
                        <a:t>毫秒</a:t>
                      </a:r>
                    </a:p>
                  </a:txBody>
                  <a:tcPr>
                    <a:solidFill>
                      <a:srgbClr val="2d3845"/>
                    </a:solidFill>
                  </a:tcPr>
                </a:tc>
                <a:tc>
                  <a:txBody>
                    <a:bodyPr/>
                    <a:lstStyle/>
                    <a:p>
                      <a:pPr/>
                      <a:r>
                        <a:rPr lang="zh-CN" sz="1400">
                          <a:solidFill>
                            <a:srgbClr val="FFFFFF"/>
                          </a:solidFill>
                        </a:rPr>
                        <a:t>0-999</a:t>
                      </a:r>
                    </a:p>
                  </a:txBody>
                  <a:tcPr>
                    <a:solidFill>
                      <a:srgbClr val="2d3845"/>
                    </a:solidFill>
                  </a:tcPr>
                </a:tc>
                <a:tc>
                  <a:txBody>
                    <a:bodyPr/>
                    <a:lstStyle/>
                    <a:p>
                      <a:pPr/>
                      <a:r>
                        <a:rPr lang="zh-CN" sz="1400">
                          <a:solidFill>
                            <a:srgbClr val="FFFFFF"/>
                          </a:solidFill>
                          <a:latin typeface="monospace"/>
                          <a:ea typeface="monospace"/>
                        </a:rPr>
                        <a:t>getMilliseconds()</a:t>
                      </a:r>
                    </a:p>
                  </a:txBody>
                  <a:tcPr>
                    <a:solidFill>
                      <a:srgbClr val="2d3845"/>
                    </a:solidFill>
                  </a:tcPr>
                </a:tc>
                <a:tc>
                  <a:txBody>
                    <a:bodyPr/>
                    <a:lstStyle/>
                    <a:p>
                      <a:pPr/>
                      <a:r>
                        <a:rPr lang="zh-CN" sz="1400">
                          <a:solidFill>
                            <a:srgbClr val="FFFFFF"/>
                          </a:solidFill>
                        </a:rPr>
                        <a:t>setMillisecond()</a:t>
                      </a:r>
                    </a:p>
                  </a:txBody>
                  <a:tcPr>
                    <a:solidFill>
                      <a:srgbClr val="2d3845"/>
                    </a:solidFill>
                  </a:tcPr>
                </a:tc>
                <a:tc>
                  <a:txBody>
                    <a:bodyPr/>
                    <a:lstStyle/>
                    <a:p>
                      <a:pPr/>
                      <a:endParaRPr lang="zh-CN" sz="1400">
                        <a:solidFill>
                          <a:srgbClr val="FFFFFF"/>
                        </a:solidFill>
                      </a:endParaRPr>
                    </a:p>
                  </a:txBody>
                  <a:tcPr>
                    <a:solidFill>
                      <a:srgbClr val="2d3845"/>
                    </a:solidFill>
                  </a:tcPr>
                </a:tc>
              </a:tr>
              <a:tr h="381000">
                <a:tc>
                  <a:txBody>
                    <a:bodyPr/>
                    <a:lstStyle/>
                    <a:p>
                      <a:pPr/>
                      <a:r>
                        <a:rPr lang="zh-CN" sz="1400">
                          <a:solidFill>
                            <a:srgbClr val="FFFFFF"/>
                          </a:solidFill>
                          <a:latin typeface="system-ui"/>
                          <a:ea typeface="system-ui"/>
                        </a:rPr>
                        <a:t>距离1970年1月1日00:00:00的毫秒数</a:t>
                      </a:r>
                    </a:p>
                  </a:txBody>
                  <a:tcPr>
                    <a:solidFill>
                      <a:srgbClr val="2d3845"/>
                    </a:solidFill>
                  </a:tcPr>
                </a:tc>
                <a:tc>
                  <a:txBody>
                    <a:bodyPr/>
                    <a:lstStyle/>
                    <a:p>
                      <a:pPr/>
                      <a:endParaRPr lang="zh-CN" sz="1400">
                        <a:solidFill>
                          <a:srgbClr val="FFFFFF"/>
                        </a:solidFill>
                      </a:endParaRPr>
                    </a:p>
                  </a:txBody>
                  <a:tcPr>
                    <a:solidFill>
                      <a:srgbClr val="2d3845"/>
                    </a:solidFill>
                  </a:tcPr>
                </a:tc>
                <a:tc>
                  <a:txBody>
                    <a:bodyPr/>
                    <a:lstStyle/>
                    <a:p>
                      <a:pPr/>
                      <a:r>
                        <a:rPr lang="zh-CN" sz="1400">
                          <a:solidFill>
                            <a:srgbClr val="FFFFFF"/>
                          </a:solidFill>
                          <a:latin typeface="Arial"/>
                          <a:ea typeface="微软雅黑"/>
                        </a:rPr>
                        <a:t>date.</a:t>
                      </a:r>
                      <a:r>
                        <a:rPr lang="zh-CN" sz="1400">
                          <a:solidFill>
                            <a:srgbClr val="FFFFFF"/>
                          </a:solidFill>
                          <a:latin typeface="Arial"/>
                          <a:ea typeface="微软雅黑"/>
                        </a:rPr>
                        <a:t>getTime();</a:t>
                      </a:r>
                    </a:p>
                    <a:p>
                      <a:pPr/>
                      <a:r>
                        <a:rPr lang="zh-CN" sz="1400">
                          <a:solidFill>
                            <a:srgbClr val="FFFFFF"/>
                          </a:solidFill>
                          <a:latin typeface="Arial"/>
                          <a:ea typeface="微软雅黑"/>
                        </a:rPr>
                        <a:t>date.valueOf();</a:t>
                      </a:r>
                    </a:p>
                    <a:p>
                      <a:pPr/>
                      <a:r>
                        <a:rPr lang="zh-CN" sz="1400">
                          <a:solidFill>
                            <a:srgbClr val="FFFFFF"/>
                          </a:solidFill>
                          <a:latin typeface="Arial"/>
                          <a:ea typeface="微软雅黑"/>
                        </a:rPr>
                        <a:t>+date;</a:t>
                      </a:r>
                    </a:p>
                    <a:p>
                      <a:pPr/>
                      <a:r>
                        <a:rPr lang="zh-CN" sz="1400">
                          <a:solidFill>
                            <a:srgbClr val="FFFFFF"/>
                          </a:solidFill>
                          <a:latin typeface="Arial"/>
                          <a:ea typeface="微软雅黑"/>
                        </a:rPr>
                        <a:t>+Date.now();</a:t>
                      </a:r>
                    </a:p>
                  </a:txBody>
                  <a:tcPr>
                    <a:solidFill>
                      <a:srgbClr val="2d3845"/>
                    </a:solidFill>
                  </a:tcPr>
                </a:tc>
                <a:tc>
                  <a:txBody>
                    <a:bodyPr/>
                    <a:lstStyle/>
                    <a:p>
                      <a:pPr/>
                      <a:r>
                        <a:rPr lang="zh-CN" sz="1400">
                          <a:solidFill>
                            <a:srgbClr val="FFFFFF"/>
                          </a:solidFill>
                        </a:rPr>
                        <a:t>setTime()</a:t>
                      </a:r>
                    </a:p>
                  </a:txBody>
                  <a:tcPr>
                    <a:solidFill>
                      <a:srgbClr val="2d3845"/>
                    </a:solidFill>
                  </a:tcPr>
                </a:tc>
                <a:tc>
                  <a:txBody>
                    <a:bodyPr/>
                    <a:lstStyle/>
                    <a:p>
                      <a:pPr/>
                      <a:endParaRPr lang="zh-CN" sz="1400">
                        <a:solidFill>
                          <a:srgbClr val="FFFFFF"/>
                        </a:solidFill>
                      </a:endParaRPr>
                    </a:p>
                  </a:txBody>
                  <a:tcPr>
                    <a:solidFill>
                      <a:srgbClr val="2d3845"/>
                    </a:solidFill>
                  </a:tcPr>
                </a:tc>
              </a:tr>
            </a:tbl>
          </a:graphicData>
        </a:graphic>
      </p:graphicFrame>
      <p:sp>
        <p:nvSpPr>
          <p:cNvPr id="7" name=""/>
          <p:cNvSpPr/>
          <p:nvPr/>
        </p:nvSpPr>
        <p:spPr>
          <a:xfrm rot="0" flipH="0" flipV="0">
            <a:off x="425532" y="751279"/>
            <a:ext cx="10700156" cy="1292907"/>
          </a:xfrm>
        </p:spPr>
        <p:txBody>
          <a:bodyPr/>
          <a:lstStyle/>
          <a:p>
            <a:pPr>
              <a:lnSpc>
                <a:spcPct val="150000"/>
              </a:lnSpc>
            </a:pPr>
            <a:r>
              <a:rPr lang="zh-CN" sz="1400">
                <a:solidFill>
                  <a:srgbClr val="FFFFFF"/>
                </a:solidFill>
                <a:latin typeface="Arial"/>
                <a:ea typeface="微软雅黑"/>
              </a:rPr>
              <a:t>一、</a:t>
            </a:r>
            <a:r>
              <a:rPr lang="zh-CN" sz="1400">
                <a:solidFill>
                  <a:srgbClr val="FFFFFF"/>
                </a:solidFill>
                <a:latin typeface="Arial"/>
                <a:ea typeface="微软雅黑"/>
              </a:rPr>
              <a:t>new Date()</a:t>
            </a:r>
          </a:p>
          <a:p>
            <a:pPr>
              <a:lnSpc>
                <a:spcPct val="150000"/>
              </a:lnSpc>
            </a:pPr>
            <a:r>
              <a:rPr lang="zh-CN" sz="1400">
                <a:solidFill>
                  <a:srgbClr val="FFFFFF"/>
                </a:solidFill>
                <a:latin typeface="Arial"/>
                <a:ea typeface="微软雅黑"/>
              </a:rPr>
              <a:t>三、Date().parse()：</a:t>
            </a:r>
            <a:r>
              <a:rPr lang="zh-CN" sz="1400">
                <a:solidFill>
                  <a:srgbClr val="E06666"/>
                </a:solidFill>
                <a:latin typeface="monospace"/>
                <a:ea typeface="monospace"/>
              </a:rPr>
              <a:t>YYYY-MM-DDTHH:mm:ss.sssZ</a:t>
            </a:r>
          </a:p>
          <a:p>
            <a:pPr>
              <a:lnSpc>
                <a:spcPct val="150000"/>
              </a:lnSpc>
            </a:pPr>
            <a:r>
              <a:rPr lang="zh-CN" sz="1400">
                <a:solidFill>
                  <a:srgbClr val="FFFFFF"/>
                </a:solidFill>
                <a:latin typeface="Arial"/>
                <a:ea typeface="微软雅黑"/>
              </a:rPr>
              <a:t>三、Date().toString()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
          <p:cNvGrpSpPr/>
          <p:nvPr/>
        </p:nvGrpSpPr>
        <p:grpSpPr>
          <a:xfrm rot="0" flipH="0" flipV="0">
            <a:off x="336467" y="207818"/>
            <a:ext cx="2975428" cy="612733"/>
            <a:chOff x="504701" y="158337"/>
            <a:chExt cx="2975428" cy="612733"/>
          </a:xfrm>
        </p:grpSpPr>
        <p:sp>
          <p:nvSpPr>
            <p:cNvPr id="4" name=""/>
            <p:cNvSpPr txBox="1"/>
            <p:nvPr/>
          </p:nvSpPr>
          <p:spPr>
            <a:xfrm rot="0" flipH="0" flipV="0">
              <a:off x="504701" y="158338"/>
              <a:ext cx="2975428" cy="612734"/>
            </a:xfrm>
            <a:prstGeom prst="rect">
              <a:avLst/>
            </a:prstGeom>
            <a:ln w="6350">
              <a:prstDash val="solid"/>
            </a:ln>
          </p:spPr>
          <p:txBody>
            <a:bodyPr/>
            <a:lstStyle/>
            <a:p>
              <a:pPr>
                <a:lnSpc>
                  <a:spcPct val="150000"/>
                </a:lnSpc>
              </a:pPr>
              <a:r>
                <a:rPr lang="zh-CN" sz="2000" b="1"/>
                <a:t>内置对象JSON</a:t>
              </a:r>
            </a:p>
            <a:p>
              <a:pPr>
                <a:lnSpc>
                  <a:spcPct val="150000"/>
                </a:lnSpc>
              </a:pPr>
              <a:endParaRPr lang="zh-CN" sz="2000" b="1"/>
            </a:p>
          </p:txBody>
        </p:sp>
        <p:cxnSp>
          <p:nvCxnSpPr>
            <p:cNvPr id="5" name=""/>
            <p:cNvCxnSpPr/>
            <p:nvPr/>
          </p:nvCxnSpPr>
          <p:spPr>
            <a:xfrm rot="0">
              <a:off x="593766" y="632526"/>
              <a:ext cx="720000" cy="0"/>
            </a:xfrm>
            <a:prstGeom prst="line">
              <a:avLst/>
            </a:prstGeom>
            <a:ln w="50800">
              <a:solidFill>
                <a:srgbClr val="FF6600"/>
              </a:solidFill>
              <a:prstDash val="solid"/>
              <a:miter/>
            </a:ln>
          </p:spPr>
        </p:cxnSp>
      </p:grpSp>
      <p:sp>
        <p:nvSpPr>
          <p:cNvPr id="6" name=""/>
          <p:cNvSpPr txBox="1"/>
          <p:nvPr/>
        </p:nvSpPr>
        <p:spPr>
          <a:xfrm rot="0">
            <a:off x="425532" y="1092544"/>
            <a:ext cx="10811138" cy="4673038"/>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310896" indent="-310896">
              <a:lnSpc>
                <a:spcPct val="150000"/>
              </a:lnSpc>
              <a:buFont typeface="Wingdings" charset="0"/>
              <a:buChar char="l"/>
            </a:pPr>
            <a:r>
              <a:rPr lang="zh-CN" sz="1600">
                <a:solidFill>
                  <a:srgbClr val="FFFFFF"/>
                </a:solidFill>
                <a:latin typeface="system-ui"/>
                <a:ea typeface="system-ui"/>
              </a:rPr>
              <a:t>复合类型的值只能是数组或对象，不能是函数、正则表达式对象、日期对象。</a:t>
            </a:r>
          </a:p>
          <a:p>
            <a:pPr marL="310896" indent="-310896">
              <a:lnSpc>
                <a:spcPct val="150000"/>
              </a:lnSpc>
              <a:buFont typeface="Wingdings" charset="0"/>
              <a:buChar char="l"/>
            </a:pPr>
            <a:r>
              <a:rPr lang="zh-CN" sz="1600">
                <a:solidFill>
                  <a:srgbClr val="FFFFFF"/>
                </a:solidFill>
                <a:latin typeface="system-ui"/>
                <a:ea typeface="system-ui"/>
              </a:rPr>
              <a:t>原始类型的值只有四种：字符串、数值（必须以十进制表示）、布尔值和</a:t>
            </a:r>
            <a:r>
              <a:rPr lang="zh-CN" sz="1600">
                <a:solidFill>
                  <a:srgbClr val="FFFFFF"/>
                </a:solidFill>
                <a:latin typeface="monospace"/>
                <a:ea typeface="monospace"/>
              </a:rPr>
              <a:t>null</a:t>
            </a:r>
            <a:r>
              <a:rPr lang="zh-CN" sz="1600">
                <a:solidFill>
                  <a:srgbClr val="FFFFFF"/>
                </a:solidFill>
                <a:latin typeface="system-ui"/>
                <a:ea typeface="system-ui"/>
              </a:rPr>
              <a:t>（不能使用</a:t>
            </a:r>
            <a:r>
              <a:rPr lang="zh-CN" sz="1600">
                <a:solidFill>
                  <a:srgbClr val="FFFFFF"/>
                </a:solidFill>
                <a:latin typeface="monospace"/>
                <a:ea typeface="monospace"/>
              </a:rPr>
              <a:t>NaN</a:t>
            </a:r>
            <a:r>
              <a:rPr lang="zh-CN" sz="1600">
                <a:solidFill>
                  <a:srgbClr val="FFFFFF"/>
                </a:solidFill>
                <a:latin typeface="system-ui"/>
                <a:ea typeface="system-ui"/>
              </a:rPr>
              <a:t>,</a:t>
            </a:r>
            <a:r>
              <a:rPr lang="zh-CN" sz="1600">
                <a:solidFill>
                  <a:srgbClr val="FFFFFF"/>
                </a:solidFill>
                <a:latin typeface="system-ui"/>
                <a:ea typeface="system-ui"/>
              </a:rPr>
              <a:t> </a:t>
            </a:r>
            <a:r>
              <a:rPr lang="zh-CN" sz="1600">
                <a:solidFill>
                  <a:srgbClr val="FFFFFF"/>
                </a:solidFill>
                <a:latin typeface="monospace"/>
                <a:ea typeface="monospace"/>
              </a:rPr>
              <a:t>Infinity</a:t>
            </a:r>
            <a:r>
              <a:rPr lang="zh-CN" sz="1600">
                <a:solidFill>
                  <a:srgbClr val="FFFFFF"/>
                </a:solidFill>
                <a:latin typeface="system-ui"/>
                <a:ea typeface="system-ui"/>
              </a:rPr>
              <a:t>,</a:t>
            </a:r>
            <a:r>
              <a:rPr lang="zh-CN" sz="1600">
                <a:solidFill>
                  <a:srgbClr val="FFFFFF"/>
                </a:solidFill>
                <a:latin typeface="system-ui"/>
                <a:ea typeface="system-ui"/>
              </a:rPr>
              <a:t> </a:t>
            </a:r>
            <a:r>
              <a:rPr lang="zh-CN" sz="1600">
                <a:solidFill>
                  <a:srgbClr val="FFFFFF"/>
                </a:solidFill>
                <a:latin typeface="monospace"/>
                <a:ea typeface="monospace"/>
              </a:rPr>
              <a:t>-Infinity</a:t>
            </a:r>
            <a:r>
              <a:rPr lang="zh-CN" sz="1600">
                <a:solidFill>
                  <a:srgbClr val="FFFFFF"/>
                </a:solidFill>
                <a:latin typeface="system-ui"/>
                <a:ea typeface="system-ui"/>
              </a:rPr>
              <a:t>和</a:t>
            </a:r>
            <a:r>
              <a:rPr lang="zh-CN" sz="1600">
                <a:solidFill>
                  <a:srgbClr val="FFFFFF"/>
                </a:solidFill>
                <a:latin typeface="monospace"/>
                <a:ea typeface="monospace"/>
              </a:rPr>
              <a:t>undefined</a:t>
            </a:r>
            <a:r>
              <a:rPr lang="zh-CN" sz="1600">
                <a:solidFill>
                  <a:srgbClr val="FFFFFF"/>
                </a:solidFill>
                <a:latin typeface="system-ui"/>
                <a:ea typeface="system-ui"/>
              </a:rPr>
              <a:t>）。</a:t>
            </a:r>
          </a:p>
          <a:p>
            <a:pPr marL="310896" indent="-310896">
              <a:lnSpc>
                <a:spcPct val="150000"/>
              </a:lnSpc>
              <a:buFont typeface="Wingdings" charset="0"/>
              <a:buChar char="l"/>
            </a:pPr>
            <a:r>
              <a:rPr lang="zh-CN" sz="1600">
                <a:solidFill>
                  <a:srgbClr val="FFFFFF"/>
                </a:solidFill>
                <a:latin typeface="system-ui"/>
                <a:ea typeface="system-ui"/>
              </a:rPr>
              <a:t>数组或对象最后一个成员的后面，不能加逗号。</a:t>
            </a:r>
          </a:p>
          <a:p>
            <a:pPr marL="0" indent="0">
              <a:lnSpc>
                <a:spcPct val="150000"/>
              </a:lnSpc>
              <a:buNone/>
            </a:pPr>
            <a:endParaRPr lang="zh-CN" sz="1600">
              <a:solidFill>
                <a:srgbClr val="FFFFFF"/>
              </a:solidFill>
              <a:latin typeface="system-ui"/>
              <a:ea typeface="system-ui"/>
            </a:endParaRPr>
          </a:p>
          <a:p>
            <a:pPr marL="304800" indent="-304800">
              <a:lnSpc>
                <a:spcPct val="150000"/>
              </a:lnSpc>
              <a:buAutoNum type="ea1JpnChsDbPeriod"/>
            </a:pPr>
            <a:r>
              <a:rPr lang="zh-CN" sz="1800">
                <a:solidFill>
                  <a:srgbClr val="FFFFFF"/>
                </a:solidFill>
                <a:latin typeface="monospace"/>
                <a:ea typeface="monospace"/>
              </a:rPr>
              <a:t>JSON.stringify(data,arr,reg)</a:t>
            </a:r>
          </a:p>
          <a:p>
            <a:pPr marL="304800" indent="-304800">
              <a:lnSpc>
                <a:spcPct val="150000"/>
              </a:lnSpc>
              <a:buAutoNum type="ea1JpnChsDbPeriod"/>
            </a:pPr>
            <a:r>
              <a:rPr lang="zh-CN" sz="1800">
                <a:solidFill>
                  <a:srgbClr val="FFFFFF"/>
                </a:solidFill>
                <a:latin typeface="monospace"/>
                <a:ea typeface="monospace"/>
              </a:rPr>
              <a:t>JSON.parse(str)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
          <p:cNvSpPr/>
          <p:nvPr/>
        </p:nvSpPr>
        <p:spPr>
          <a:xfrm rot="0" flipH="0" flipV="0">
            <a:off x="2408531" y="2908284"/>
            <a:ext cx="7375065" cy="1041558"/>
          </a:xfrm>
        </p:spPr>
        <p:txBody>
          <a:bodyPr anchor="ctr"/>
          <a:lstStyle/>
          <a:p>
            <a:pPr algn="ctr">
              <a:buNone/>
            </a:pPr>
            <a:r>
              <a:rPr lang="en-US" sz="5400" b="0" i="0">
                <a:solidFill>
                  <a:srgbClr val="FFFFFF"/>
                </a:solidFill>
                <a:latin typeface="Arial"/>
                <a:ea typeface="微软雅黑"/>
              </a:rPr>
              <a:t>二、</a:t>
            </a:r>
            <a:r>
              <a:rPr lang="en-US" sz="5400" b="0" i="0">
                <a:solidFill>
                  <a:srgbClr val="FFFFFF"/>
                </a:solidFill>
                <a:latin typeface="Arial"/>
                <a:ea typeface="微软雅黑"/>
              </a:rPr>
              <a:t>Vue 基础语法讲解</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
          <p:cNvGrpSpPr/>
          <p:nvPr/>
        </p:nvGrpSpPr>
        <p:grpSpPr>
          <a:xfrm rot="0" flipH="0" flipV="0">
            <a:off x="336467" y="207818"/>
            <a:ext cx="2975428" cy="612733"/>
            <a:chOff x="504701" y="158337"/>
            <a:chExt cx="2975428" cy="612733"/>
          </a:xfrm>
        </p:grpSpPr>
        <p:sp>
          <p:nvSpPr>
            <p:cNvPr id="4" name=""/>
            <p:cNvSpPr txBox="1"/>
            <p:nvPr/>
          </p:nvSpPr>
          <p:spPr>
            <a:xfrm rot="0" flipH="0" flipV="0">
              <a:off x="504701" y="158338"/>
              <a:ext cx="2975428" cy="612734"/>
            </a:xfrm>
            <a:prstGeom prst="rect">
              <a:avLst/>
            </a:prstGeom>
            <a:ln w="6350">
              <a:prstDash val="solid"/>
            </a:ln>
          </p:spPr>
          <p:txBody>
            <a:bodyPr/>
            <a:lstStyle/>
            <a:p>
              <a:pPr>
                <a:lnSpc>
                  <a:spcPct val="150000"/>
                </a:lnSpc>
              </a:pPr>
              <a:r>
                <a:rPr lang="zh-CN" sz="2000" b="1"/>
                <a:t>Vue.js</a:t>
              </a:r>
            </a:p>
            <a:p>
              <a:pPr>
                <a:lnSpc>
                  <a:spcPct val="150000"/>
                </a:lnSpc>
              </a:pPr>
              <a:endParaRPr lang="zh-CN" sz="2000" b="1"/>
            </a:p>
          </p:txBody>
        </p:sp>
        <p:cxnSp>
          <p:nvCxnSpPr>
            <p:cNvPr id="5" name=""/>
            <p:cNvCxnSpPr/>
            <p:nvPr/>
          </p:nvCxnSpPr>
          <p:spPr>
            <a:xfrm rot="0">
              <a:off x="593766" y="632526"/>
              <a:ext cx="720000" cy="0"/>
            </a:xfrm>
            <a:prstGeom prst="line">
              <a:avLst/>
            </a:prstGeom>
            <a:ln w="50800">
              <a:solidFill>
                <a:srgbClr val="FF6600"/>
              </a:solidFill>
              <a:prstDash val="solid"/>
              <a:miter/>
            </a:ln>
          </p:spPr>
        </p:cxnSp>
      </p:grpSp>
      <p:sp>
        <p:nvSpPr>
          <p:cNvPr id="6" name=""/>
          <p:cNvSpPr txBox="1"/>
          <p:nvPr/>
        </p:nvSpPr>
        <p:spPr>
          <a:xfrm rot="0" flipH="0" flipV="0">
            <a:off x="382321" y="1043275"/>
            <a:ext cx="11148725" cy="5449898"/>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nSpc>
                <a:spcPct val="200000"/>
              </a:lnSpc>
            </a:pPr>
            <a:r>
              <a:rPr lang="zh-CN" sz="1600">
                <a:solidFill>
                  <a:srgbClr val="FFB84D"/>
                </a:solidFill>
                <a:latin typeface="Lato"/>
                <a:ea typeface="Lato"/>
              </a:rPr>
              <a:t>概念</a:t>
            </a:r>
            <a:r>
              <a:rPr lang="zh-CN" sz="1600">
                <a:solidFill>
                  <a:srgbClr val="FFB84D"/>
                </a:solidFill>
                <a:latin typeface="Lato"/>
                <a:ea typeface="Lato"/>
              </a:rPr>
              <a:t>：</a:t>
            </a:r>
            <a:r>
              <a:rPr lang="zh-CN" sz="1600">
                <a:solidFill>
                  <a:srgbClr val="FFFFFF"/>
                </a:solidFill>
                <a:latin typeface="Lato"/>
                <a:ea typeface="Lato"/>
              </a:rPr>
              <a:t>一个渐进式前端框架。核心是vue.js。全家桶还包含vue-router+vuex+axios。</a:t>
            </a:r>
          </a:p>
          <a:p>
            <a:pPr>
              <a:lnSpc>
                <a:spcPct val="200000"/>
              </a:lnSpc>
            </a:pPr>
            <a:r>
              <a:rPr lang="zh-CN" sz="1600">
                <a:solidFill>
                  <a:srgbClr val="FFB84D"/>
                </a:solidFill>
                <a:latin typeface="Lato"/>
                <a:ea typeface="Lato"/>
              </a:rPr>
              <a:t>背景：</a:t>
            </a:r>
            <a:r>
              <a:rPr lang="zh-CN" sz="1600">
                <a:solidFill>
                  <a:srgbClr val="FFFFFF"/>
                </a:solidFill>
                <a:latin typeface="Lato"/>
                <a:ea typeface="Lato"/>
              </a:rPr>
              <a:t>在传统 web 开发中，我们搭建项目都以 html 结构为基础，</a:t>
            </a:r>
            <a:r>
              <a:rPr lang="zh-CN" sz="1600">
                <a:solidFill>
                  <a:srgbClr val="FFFFFF"/>
                </a:solidFill>
                <a:latin typeface="Lato"/>
                <a:ea typeface="Lato"/>
              </a:rPr>
              <a:t>通过 </a:t>
            </a:r>
            <a:r>
              <a:rPr lang="zh-CN" sz="1600">
                <a:solidFill>
                  <a:srgbClr val="FFFFFF"/>
                </a:solidFill>
                <a:latin typeface="Lato"/>
                <a:ea typeface="Lato"/>
              </a:rPr>
              <a:t>js</a:t>
            </a:r>
            <a:r>
              <a:rPr lang="zh-CN" sz="1600">
                <a:solidFill>
                  <a:srgbClr val="FFFFFF"/>
                </a:solidFill>
                <a:latin typeface="Lato"/>
                <a:ea typeface="Lato"/>
              </a:rPr>
              <a:t> 或者 jquery</a:t>
            </a:r>
            <a:r>
              <a:rPr lang="zh-CN" sz="1600">
                <a:solidFill>
                  <a:srgbClr val="FFFFFF"/>
                </a:solidFill>
                <a:latin typeface="Lato"/>
                <a:ea typeface="Lato"/>
              </a:rPr>
              <a:t>来</a:t>
            </a:r>
            <a:r>
              <a:rPr lang="zh-CN" sz="1600">
                <a:solidFill>
                  <a:srgbClr val="FFFFFF"/>
                </a:solidFill>
                <a:latin typeface="Lato"/>
                <a:ea typeface="Lato"/>
              </a:rPr>
              <a:t>操作 dom 元素，实现交互功能，频繁操作dom性能消耗比较大，一旦项目改动或者项目工程较大，代码的修改也是复杂繁琐的。</a:t>
            </a:r>
          </a:p>
          <a:p>
            <a:pPr>
              <a:lnSpc>
                <a:spcPct val="200000"/>
              </a:lnSpc>
            </a:pPr>
            <a:r>
              <a:rPr lang="zh-CN" sz="1600">
                <a:solidFill>
                  <a:srgbClr val="FFB84D"/>
                </a:solidFill>
                <a:latin typeface="Lato"/>
                <a:ea typeface="Lato"/>
              </a:rPr>
              <a:t>vue 主要优点有两个：</a:t>
            </a:r>
          </a:p>
          <a:p>
            <a:pPr marL="272034" indent="-272034">
              <a:lnSpc>
                <a:spcPct val="200000"/>
              </a:lnSpc>
              <a:buFont typeface="Wingdings" charset="0"/>
              <a:buChar char="l"/>
            </a:pPr>
            <a:r>
              <a:rPr lang="zh-CN" sz="1600">
                <a:solidFill>
                  <a:srgbClr val="FFFFFF"/>
                </a:solidFill>
                <a:latin typeface="Lato"/>
                <a:ea typeface="Lato"/>
              </a:rPr>
              <a:t>响应式的数据变化</a:t>
            </a:r>
            <a:r>
              <a:rPr lang="zh-CN" sz="1600">
                <a:solidFill>
                  <a:srgbClr val="FFFFFF"/>
                </a:solidFill>
                <a:latin typeface="Lato"/>
                <a:ea typeface="Lato"/>
              </a:rPr>
              <a:t>：数据变化，视图自动更新。</a:t>
            </a:r>
            <a:r>
              <a:rPr lang="zh-CN" sz="1600">
                <a:solidFill>
                  <a:srgbClr val="FFFFFF"/>
                </a:solidFill>
                <a:latin typeface="Lato"/>
                <a:ea typeface="Lato"/>
              </a:rPr>
              <a:t>我们大多数系统都是表单项繁多且内容需要根据用户的操作进行修改的，使用 vue 就可以不用像之前使用 jquery 那样频繁操作 dom 元素，只需要关注数据变化，开发起来也更容易一些。</a:t>
            </a:r>
          </a:p>
          <a:p>
            <a:pPr marL="272034" indent="-272034">
              <a:lnSpc>
                <a:spcPct val="200000"/>
              </a:lnSpc>
              <a:buFont typeface="Wingdings" charset="0"/>
              <a:buChar char="l"/>
            </a:pPr>
            <a:r>
              <a:rPr lang="zh-CN" sz="1600">
                <a:solidFill>
                  <a:srgbClr val="FFFFFF"/>
                </a:solidFill>
                <a:latin typeface="Lato"/>
                <a:ea typeface="Lato"/>
              </a:rPr>
              <a:t>组件式开发：通过 vue 的模块封装，它可以将一个 web 开发中设计的各种模块进行拆分，变成单独的组件，然后通过数据绑定，调用对应模版组件，同时传入参数，即可完成对整个项目的开发。</a:t>
            </a:r>
          </a:p>
          <a:p>
            <a:pPr>
              <a:lnSpc>
                <a:spcPct val="200000"/>
              </a:lnSpc>
            </a:pPr>
            <a:endParaRPr lang="zh-CN" sz="1600" i="0">
              <a:solidFill>
                <a:srgbClr val="FFB84D"/>
              </a:solidFill>
              <a:latin typeface="Lato"/>
              <a:ea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
          <p:cNvGrpSpPr/>
          <p:nvPr/>
        </p:nvGrpSpPr>
        <p:grpSpPr>
          <a:xfrm rot="0" flipH="0" flipV="0">
            <a:off x="395844" y="207818"/>
            <a:ext cx="2975428" cy="612733"/>
            <a:chOff x="504701" y="158337"/>
            <a:chExt cx="2975428" cy="612733"/>
          </a:xfrm>
        </p:grpSpPr>
        <p:sp>
          <p:nvSpPr>
            <p:cNvPr id="4" name=""/>
            <p:cNvSpPr txBox="1"/>
            <p:nvPr/>
          </p:nvSpPr>
          <p:spPr>
            <a:xfrm rot="0" flipH="0" flipV="0">
              <a:off x="504701" y="158338"/>
              <a:ext cx="2975428" cy="612734"/>
            </a:xfrm>
            <a:prstGeom prst="rect">
              <a:avLst/>
            </a:prstGeom>
            <a:ln w="6350">
              <a:prstDash val="solid"/>
            </a:ln>
          </p:spPr>
          <p:txBody>
            <a:bodyPr/>
            <a:lstStyle/>
            <a:p>
              <a:pPr>
                <a:lnSpc>
                  <a:spcPct val="150000"/>
                </a:lnSpc>
              </a:pPr>
              <a:r>
                <a:rPr lang="zh-CN" sz="2000" b="1"/>
                <a:t>目录结构</a:t>
              </a:r>
            </a:p>
          </p:txBody>
        </p:sp>
        <p:cxnSp>
          <p:nvCxnSpPr>
            <p:cNvPr id="5" name=""/>
            <p:cNvCxnSpPr/>
            <p:nvPr/>
          </p:nvCxnSpPr>
          <p:spPr>
            <a:xfrm rot="0">
              <a:off x="593766" y="632526"/>
              <a:ext cx="720000" cy="0"/>
            </a:xfrm>
            <a:prstGeom prst="line">
              <a:avLst/>
            </a:prstGeom>
            <a:ln w="50800">
              <a:solidFill>
                <a:srgbClr val="FF6600"/>
              </a:solidFill>
              <a:prstDash val="solid"/>
              <a:miter/>
            </a:ln>
          </p:spPr>
        </p:cxnSp>
      </p:grpSp>
      <p:sp>
        <p:nvSpPr>
          <p:cNvPr id="6" name=""/>
          <p:cNvSpPr txBox="1"/>
          <p:nvPr/>
        </p:nvSpPr>
        <p:spPr>
          <a:xfrm rot="0">
            <a:off x="484909" y="1365662"/>
            <a:ext cx="9688286" cy="4235532"/>
          </a:xfrm>
          <a:prstGeom prst="rect">
            <a:avLst/>
          </a:prstGeom>
          <a:ln w="12700">
            <a:prstDash val="solid"/>
          </a:ln>
        </p:spPr>
        <p:txBody>
          <a:bodyPr/>
          <a:lstStyle/>
          <a:p>
            <a:pPr marL="349758" indent="-349758">
              <a:lnSpc>
                <a:spcPct val="300000"/>
              </a:lnSpc>
              <a:buFont typeface="Wingdings" charset="0"/>
              <a:buChar char="Ø"/>
            </a:pPr>
            <a:r>
              <a:rPr lang="zh-CN"/>
              <a:t>  </a:t>
            </a:r>
            <a:r>
              <a:rPr lang="zh-CN"/>
              <a:t>前端基础，着重js基础讲解。</a:t>
            </a:r>
          </a:p>
          <a:p>
            <a:pPr marL="349758" indent="-349758">
              <a:lnSpc>
                <a:spcPct val="300000"/>
              </a:lnSpc>
              <a:buFont typeface="Wingdings" charset="0"/>
              <a:buChar char="Ø"/>
            </a:pPr>
            <a:r>
              <a:rPr lang="zh-CN"/>
              <a:t>  </a:t>
            </a:r>
            <a:r>
              <a:rPr lang="zh-CN"/>
              <a:t>vue基础语法讲解</a:t>
            </a:r>
          </a:p>
          <a:p>
            <a:pPr marL="349758" indent="-349758">
              <a:lnSpc>
                <a:spcPct val="300000"/>
              </a:lnSpc>
              <a:buFont typeface="Wingdings" charset="0"/>
              <a:buChar char="Ø"/>
            </a:pPr>
            <a:r>
              <a:rPr lang="zh-CN"/>
              <a:t>  </a:t>
            </a:r>
            <a:r>
              <a:rPr lang="zh-CN"/>
              <a:t>基于vue-cli3</a:t>
            </a:r>
            <a:r>
              <a:rPr lang="zh-CN"/>
              <a:t>搭建vue项目</a:t>
            </a:r>
          </a:p>
          <a:p>
            <a:pPr marL="304800" indent="-304800">
              <a:buAutoNum type="ea1JpnChsDbPeriod"/>
            </a:pPr>
            <a:endParaRPr lang="zh-CN"/>
          </a:p>
          <a:p>
            <a:pPr marL="304800" indent="-304800">
              <a:buAutoNum type="ea1JpnChsDbPeriod"/>
            </a:pPr>
            <a:endParaRPr 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
          <p:cNvGrpSpPr/>
          <p:nvPr/>
        </p:nvGrpSpPr>
        <p:grpSpPr>
          <a:xfrm rot="0" flipH="0" flipV="0">
            <a:off x="336467" y="207818"/>
            <a:ext cx="2975428" cy="612733"/>
            <a:chOff x="504701" y="158337"/>
            <a:chExt cx="2975428" cy="612733"/>
          </a:xfrm>
        </p:grpSpPr>
        <p:sp>
          <p:nvSpPr>
            <p:cNvPr id="4" name=""/>
            <p:cNvSpPr txBox="1"/>
            <p:nvPr/>
          </p:nvSpPr>
          <p:spPr>
            <a:xfrm rot="0" flipH="0" flipV="0">
              <a:off x="504701" y="158338"/>
              <a:ext cx="2975428" cy="612734"/>
            </a:xfrm>
            <a:prstGeom prst="rect">
              <a:avLst/>
            </a:prstGeom>
            <a:ln w="6350">
              <a:prstDash val="solid"/>
            </a:ln>
          </p:spPr>
          <p:txBody>
            <a:bodyPr/>
            <a:lstStyle/>
            <a:p>
              <a:pPr/>
              <a:r>
                <a:rPr lang="zh-CN" sz="2000" b="1">
                  <a:solidFill>
                    <a:srgbClr val="FFFFFF"/>
                  </a:solidFill>
                  <a:latin typeface="Lato"/>
                  <a:ea typeface="Lato"/>
                </a:rPr>
                <a:t>Hello World</a:t>
              </a:r>
            </a:p>
            <a:p>
              <a:pPr>
                <a:lnSpc>
                  <a:spcPct val="150000"/>
                </a:lnSpc>
              </a:pPr>
              <a:endParaRPr lang="zh-CN" sz="2000" b="1"/>
            </a:p>
          </p:txBody>
        </p:sp>
        <p:cxnSp>
          <p:nvCxnSpPr>
            <p:cNvPr id="5" name=""/>
            <p:cNvCxnSpPr/>
            <p:nvPr/>
          </p:nvCxnSpPr>
          <p:spPr>
            <a:xfrm rot="0">
              <a:off x="593766" y="632526"/>
              <a:ext cx="720000" cy="0"/>
            </a:xfrm>
            <a:prstGeom prst="line">
              <a:avLst/>
            </a:prstGeom>
            <a:ln w="50800">
              <a:solidFill>
                <a:srgbClr val="FF6600"/>
              </a:solidFill>
              <a:prstDash val="solid"/>
              <a:miter/>
            </a:ln>
          </p:spPr>
        </p:cxnSp>
      </p:grpSp>
      <p:sp>
        <p:nvSpPr>
          <p:cNvPr id="6" name=""/>
          <p:cNvSpPr txBox="1"/>
          <p:nvPr/>
        </p:nvSpPr>
        <p:spPr>
          <a:xfrm rot="0" flipH="0" flipV="0">
            <a:off x="388671" y="1043275"/>
            <a:ext cx="11148725" cy="5608235"/>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310896" indent="-310896">
              <a:lnSpc>
                <a:spcPct val="150000"/>
              </a:lnSpc>
              <a:buFont typeface="Wingdings" charset="0"/>
              <a:buChar char="l"/>
            </a:pPr>
            <a:r>
              <a:rPr lang="zh-CN" sz="1600">
                <a:solidFill>
                  <a:srgbClr val="FFFFFF"/>
                </a:solidFill>
                <a:latin typeface="consolas"/>
                <a:ea typeface="consolas"/>
              </a:rPr>
              <a:t>创建一个html文件，引入cdn资源：</a:t>
            </a:r>
            <a:r>
              <a:rPr lang="zh-CN" sz="1600">
                <a:solidFill>
                  <a:srgbClr val="FFFFFF"/>
                </a:solidFill>
                <a:latin typeface="Roboto Mono"/>
                <a:ea typeface="Roboto Mono"/>
              </a:rPr>
              <a:t>&lt;</a:t>
            </a:r>
            <a:r>
              <a:rPr lang="zh-CN" sz="1600">
                <a:solidFill>
                  <a:srgbClr val="FFFFFF"/>
                </a:solidFill>
                <a:latin typeface="Roboto Mono"/>
                <a:ea typeface="Roboto Mono"/>
              </a:rPr>
              <a:t>script </a:t>
            </a:r>
            <a:r>
              <a:rPr lang="zh-CN" sz="1600">
                <a:solidFill>
                  <a:srgbClr val="FFFFFF"/>
                </a:solidFill>
                <a:latin typeface="Roboto Mono"/>
                <a:ea typeface="Roboto Mono"/>
              </a:rPr>
              <a:t>src</a:t>
            </a:r>
            <a:r>
              <a:rPr lang="zh-CN" sz="1600">
                <a:solidFill>
                  <a:srgbClr val="FFFFFF"/>
                </a:solidFill>
                <a:latin typeface="Roboto Mono"/>
                <a:ea typeface="Roboto Mono"/>
              </a:rPr>
              <a:t>=</a:t>
            </a:r>
            <a:r>
              <a:rPr lang="zh-CN" sz="1600">
                <a:solidFill>
                  <a:srgbClr val="42B983"/>
                </a:solidFill>
                <a:latin typeface="Roboto Mono"/>
                <a:ea typeface="Roboto Mono"/>
              </a:rPr>
              <a:t>"https://cdn.jsdelivr.net/npm/vue/dist/vue.js"</a:t>
            </a:r>
            <a:r>
              <a:rPr lang="zh-CN" sz="1600">
                <a:solidFill>
                  <a:srgbClr val="FFFFFF"/>
                </a:solidFill>
                <a:latin typeface="Roboto Mono"/>
                <a:ea typeface="Roboto Mono"/>
              </a:rPr>
              <a:t>&gt;</a:t>
            </a:r>
            <a:r>
              <a:rPr lang="zh-CN" sz="1600">
                <a:solidFill>
                  <a:srgbClr val="FFFFFF"/>
                </a:solidFill>
                <a:latin typeface="Roboto Mono"/>
                <a:ea typeface="Roboto Mono"/>
              </a:rPr>
              <a:t>&lt;/</a:t>
            </a:r>
            <a:r>
              <a:rPr lang="zh-CN" sz="1600">
                <a:solidFill>
                  <a:srgbClr val="FFFFFF"/>
                </a:solidFill>
                <a:latin typeface="Roboto Mono"/>
                <a:ea typeface="Roboto Mono"/>
              </a:rPr>
              <a:t>script</a:t>
            </a:r>
            <a:r>
              <a:rPr lang="zh-CN" sz="1600">
                <a:solidFill>
                  <a:srgbClr val="FFFFFF"/>
                </a:solidFill>
                <a:latin typeface="Roboto Mono"/>
                <a:ea typeface="Roboto Mono"/>
              </a:rPr>
              <a:t>&gt;</a:t>
            </a:r>
          </a:p>
          <a:p>
            <a:pPr marL="310896" indent="-310896">
              <a:lnSpc>
                <a:spcPct val="150000"/>
              </a:lnSpc>
              <a:buFont typeface="Wingdings" charset="0"/>
              <a:buChar char="l"/>
            </a:pPr>
            <a:r>
              <a:rPr lang="zh-CN" sz="1600">
                <a:solidFill>
                  <a:srgbClr val="FFFFFF"/>
                </a:solidFill>
                <a:latin typeface="Lato"/>
                <a:ea typeface="Lato"/>
              </a:rPr>
              <a:t>声明式渲染：</a:t>
            </a:r>
            <a:r>
              <a:rPr lang="zh-CN" sz="1600">
                <a:solidFill>
                  <a:srgbClr val="FFFFFF"/>
                </a:solidFill>
                <a:latin typeface="Lato"/>
                <a:ea typeface="Lato"/>
              </a:rPr>
              <a:t>允许采用简洁的模板语法 {{}} 来声明式地将数据渲染进 DOM。</a:t>
            </a:r>
          </a:p>
          <a:p>
            <a:pPr>
              <a:lnSpc>
                <a:spcPct val="150000"/>
              </a:lnSpc>
            </a:pPr>
            <a:r>
              <a:rPr lang="zh-CN" sz="1600">
                <a:solidFill>
                  <a:srgbClr val="9D9D9D"/>
                </a:solidFill>
                <a:latin typeface="consolas"/>
                <a:ea typeface="consolas"/>
              </a:rPr>
              <a:t>&lt;!-- html view--&gt;</a:t>
            </a:r>
          </a:p>
          <a:p>
            <a:pPr>
              <a:lnSpc>
                <a:spcPct val="150000"/>
              </a:lnSpc>
            </a:pPr>
            <a:r>
              <a:rPr lang="zh-CN" sz="1600">
                <a:solidFill>
                  <a:srgbClr val="FFFFFF"/>
                </a:solidFill>
                <a:latin typeface="consolas"/>
                <a:ea typeface="consolas"/>
              </a:rPr>
              <a:t>&lt;</a:t>
            </a:r>
            <a:r>
              <a:rPr lang="zh-CN" sz="1600">
                <a:solidFill>
                  <a:srgbClr val="FFFFFF"/>
                </a:solidFill>
                <a:latin typeface="consolas"/>
                <a:ea typeface="consolas"/>
              </a:rPr>
              <a:t>div</a:t>
            </a:r>
            <a:r>
              <a:rPr lang="zh-CN" sz="1600">
                <a:solidFill>
                  <a:srgbClr val="FFFFFF"/>
                </a:solidFill>
                <a:latin typeface="consolas"/>
                <a:ea typeface="consolas"/>
              </a:rPr>
              <a:t> </a:t>
            </a:r>
            <a:r>
              <a:rPr lang="zh-CN" sz="1600">
                <a:solidFill>
                  <a:srgbClr val="FFFFFF"/>
                </a:solidFill>
                <a:latin typeface="consolas"/>
                <a:ea typeface="consolas"/>
              </a:rPr>
              <a:t>id</a:t>
            </a:r>
            <a:r>
              <a:rPr lang="zh-CN" sz="1600">
                <a:solidFill>
                  <a:srgbClr val="FFFFFF"/>
                </a:solidFill>
                <a:latin typeface="consolas"/>
                <a:ea typeface="consolas"/>
              </a:rPr>
              <a:t>=</a:t>
            </a:r>
            <a:r>
              <a:rPr lang="zh-CN" sz="1600">
                <a:solidFill>
                  <a:srgbClr val="FFFFFF"/>
                </a:solidFill>
                <a:latin typeface="consolas"/>
                <a:ea typeface="consolas"/>
              </a:rPr>
              <a:t>"</a:t>
            </a:r>
            <a:r>
              <a:rPr lang="zh-CN" sz="1600">
                <a:solidFill>
                  <a:srgbClr val="FF0000"/>
                </a:solidFill>
                <a:latin typeface="consolas"/>
                <a:ea typeface="consolas"/>
              </a:rPr>
              <a:t>app</a:t>
            </a:r>
            <a:r>
              <a:rPr lang="zh-CN" sz="1600">
                <a:solidFill>
                  <a:srgbClr val="FFFFFF"/>
                </a:solidFill>
                <a:latin typeface="consolas"/>
                <a:ea typeface="consolas"/>
              </a:rPr>
              <a:t>"</a:t>
            </a:r>
            <a:r>
              <a:rPr lang="zh-CN" sz="1600">
                <a:solidFill>
                  <a:srgbClr val="FFFFFF"/>
                </a:solidFill>
                <a:latin typeface="consolas"/>
                <a:ea typeface="consolas"/>
              </a:rPr>
              <a:t>&gt;</a:t>
            </a:r>
          </a:p>
          <a:p>
            <a:pPr>
              <a:lnSpc>
                <a:spcPct val="150000"/>
              </a:lnSpc>
            </a:pPr>
            <a:r>
              <a:rPr lang="zh-CN" sz="1600">
                <a:solidFill>
                  <a:srgbClr val="FFFFFF"/>
                </a:solidFill>
                <a:latin typeface="consolas"/>
                <a:ea typeface="consolas"/>
              </a:rPr>
              <a:t>  </a:t>
            </a:r>
            <a:r>
              <a:rPr lang="zh-CN" sz="1600">
                <a:solidFill>
                  <a:srgbClr val="FFFFFF"/>
                </a:solidFill>
                <a:latin typeface="consolas"/>
                <a:ea typeface="consolas"/>
              </a:rPr>
              <a:t>{{ </a:t>
            </a:r>
            <a:r>
              <a:rPr lang="zh-CN" sz="1600">
                <a:solidFill>
                  <a:srgbClr val="87C120"/>
                </a:solidFill>
                <a:latin typeface="consolas"/>
                <a:ea typeface="consolas"/>
              </a:rPr>
              <a:t>message</a:t>
            </a:r>
            <a:r>
              <a:rPr lang="zh-CN" sz="1600">
                <a:solidFill>
                  <a:srgbClr val="FFFFFF"/>
                </a:solidFill>
                <a:latin typeface="consolas"/>
                <a:ea typeface="consolas"/>
              </a:rPr>
              <a:t> }}</a:t>
            </a:r>
          </a:p>
          <a:p>
            <a:pPr>
              <a:lnSpc>
                <a:spcPct val="150000"/>
              </a:lnSpc>
            </a:pPr>
            <a:r>
              <a:rPr lang="zh-CN" sz="1600">
                <a:solidFill>
                  <a:srgbClr val="FFFFFF"/>
                </a:solidFill>
                <a:latin typeface="consolas"/>
                <a:ea typeface="consolas"/>
              </a:rPr>
              <a:t>&lt;/</a:t>
            </a:r>
            <a:r>
              <a:rPr lang="zh-CN" sz="1600">
                <a:solidFill>
                  <a:srgbClr val="FFFFFF"/>
                </a:solidFill>
                <a:latin typeface="consolas"/>
                <a:ea typeface="consolas"/>
              </a:rPr>
              <a:t>div</a:t>
            </a:r>
            <a:r>
              <a:rPr lang="zh-CN" sz="1600">
                <a:solidFill>
                  <a:srgbClr val="FFFFFF"/>
                </a:solidFill>
                <a:latin typeface="consolas"/>
                <a:ea typeface="consolas"/>
              </a:rPr>
              <a:t>&gt;</a:t>
            </a:r>
          </a:p>
          <a:p>
            <a:pPr>
              <a:lnSpc>
                <a:spcPct val="150000"/>
              </a:lnSpc>
            </a:pPr>
            <a:r>
              <a:rPr lang="zh-CN" sz="1600">
                <a:solidFill>
                  <a:srgbClr val="9D9D9D"/>
                </a:solidFill>
                <a:latin typeface="consolas"/>
                <a:ea typeface="consolas"/>
              </a:rPr>
              <a:t>//js</a:t>
            </a:r>
          </a:p>
          <a:p>
            <a:pPr>
              <a:lnSpc>
                <a:spcPct val="150000"/>
              </a:lnSpc>
            </a:pPr>
            <a:r>
              <a:rPr lang="zh-CN" sz="1600">
                <a:solidFill>
                  <a:srgbClr val="FFFFFF"/>
                </a:solidFill>
                <a:latin typeface="consolas"/>
                <a:ea typeface="consolas"/>
              </a:rPr>
              <a:t>var</a:t>
            </a:r>
            <a:r>
              <a:rPr lang="zh-CN" sz="1600">
                <a:solidFill>
                  <a:srgbClr val="FFFFFF"/>
                </a:solidFill>
                <a:latin typeface="consolas"/>
                <a:ea typeface="consolas"/>
              </a:rPr>
              <a:t> app = </a:t>
            </a:r>
            <a:r>
              <a:rPr lang="zh-CN" sz="1600">
                <a:solidFill>
                  <a:srgbClr val="FFFFFF"/>
                </a:solidFill>
                <a:latin typeface="consolas"/>
                <a:ea typeface="consolas"/>
              </a:rPr>
              <a:t>new</a:t>
            </a:r>
            <a:r>
              <a:rPr lang="zh-CN" sz="1600">
                <a:solidFill>
                  <a:srgbClr val="FFFFFF"/>
                </a:solidFill>
                <a:latin typeface="consolas"/>
                <a:ea typeface="consolas"/>
              </a:rPr>
              <a:t> </a:t>
            </a:r>
            <a:r>
              <a:rPr lang="zh-CN" sz="1600">
                <a:solidFill>
                  <a:srgbClr val="FFFFFF"/>
                </a:solidFill>
                <a:latin typeface="consolas"/>
                <a:ea typeface="consolas"/>
              </a:rPr>
              <a:t>Vue</a:t>
            </a:r>
            <a:r>
              <a:rPr lang="zh-CN" sz="1600">
                <a:solidFill>
                  <a:srgbClr val="FFFFFF"/>
                </a:solidFill>
                <a:latin typeface="consolas"/>
                <a:ea typeface="consolas"/>
              </a:rPr>
              <a:t>({</a:t>
            </a:r>
            <a:r>
              <a:rPr lang="zh-CN" sz="1600">
                <a:solidFill>
                  <a:srgbClr val="FFFFFF"/>
                </a:solidFill>
                <a:latin typeface="consolas"/>
                <a:ea typeface="consolas"/>
              </a:rPr>
              <a:t>  </a:t>
            </a:r>
          </a:p>
          <a:p>
            <a:pPr>
              <a:lnSpc>
                <a:spcPct val="150000"/>
              </a:lnSpc>
            </a:pPr>
            <a:r>
              <a:rPr lang="zh-CN" sz="1600">
                <a:solidFill>
                  <a:srgbClr val="FFFFFF"/>
                </a:solidFill>
                <a:latin typeface="consolas"/>
                <a:ea typeface="consolas"/>
              </a:rPr>
              <a:t>     </a:t>
            </a:r>
            <a:r>
              <a:rPr lang="zh-CN" sz="1600">
                <a:solidFill>
                  <a:srgbClr val="FFFFFF"/>
                </a:solidFill>
                <a:latin typeface="consolas"/>
                <a:ea typeface="consolas"/>
              </a:rPr>
              <a:t>el: </a:t>
            </a:r>
            <a:r>
              <a:rPr lang="zh-CN" sz="1600">
                <a:solidFill>
                  <a:srgbClr val="FFFFFF"/>
                </a:solidFill>
                <a:latin typeface="consolas"/>
                <a:ea typeface="consolas"/>
              </a:rPr>
              <a:t>'</a:t>
            </a:r>
            <a:r>
              <a:rPr lang="zh-CN" sz="1600">
                <a:solidFill>
                  <a:srgbClr val="FF0000"/>
                </a:solidFill>
                <a:latin typeface="consolas"/>
                <a:ea typeface="consolas"/>
              </a:rPr>
              <a:t>#app</a:t>
            </a:r>
            <a:r>
              <a:rPr lang="zh-CN" sz="1600">
                <a:solidFill>
                  <a:srgbClr val="FFFFFF"/>
                </a:solidFill>
                <a:latin typeface="consolas"/>
                <a:ea typeface="consolas"/>
              </a:rPr>
              <a:t>'</a:t>
            </a:r>
            <a:r>
              <a:rPr lang="zh-CN" sz="1600">
                <a:solidFill>
                  <a:srgbClr val="FFFFFF"/>
                </a:solidFill>
                <a:latin typeface="consolas"/>
                <a:ea typeface="consolas"/>
              </a:rPr>
              <a:t>,</a:t>
            </a:r>
            <a:r>
              <a:rPr lang="zh-CN" sz="1600">
                <a:solidFill>
                  <a:srgbClr val="FFFFFF"/>
                </a:solidFill>
                <a:latin typeface="consolas"/>
                <a:ea typeface="consolas"/>
              </a:rPr>
              <a:t>  </a:t>
            </a:r>
          </a:p>
          <a:p>
            <a:pPr>
              <a:lnSpc>
                <a:spcPct val="150000"/>
              </a:lnSpc>
            </a:pPr>
            <a:r>
              <a:rPr lang="zh-CN" sz="1600">
                <a:solidFill>
                  <a:srgbClr val="FFFFFF"/>
                </a:solidFill>
                <a:latin typeface="consolas"/>
                <a:ea typeface="consolas"/>
              </a:rPr>
              <a:t>    </a:t>
            </a:r>
            <a:r>
              <a:rPr lang="zh-CN" sz="1600">
                <a:solidFill>
                  <a:srgbClr val="FFFFFF"/>
                </a:solidFill>
                <a:latin typeface="consolas"/>
                <a:ea typeface="consolas"/>
              </a:rPr>
              <a:t> data: {</a:t>
            </a:r>
            <a:r>
              <a:rPr lang="zh-CN" sz="1600">
                <a:solidFill>
                  <a:srgbClr val="FFFFFF"/>
                </a:solidFill>
                <a:latin typeface="consolas"/>
                <a:ea typeface="consolas"/>
              </a:rPr>
              <a:t>   </a:t>
            </a:r>
          </a:p>
          <a:p>
            <a:pPr>
              <a:lnSpc>
                <a:spcPct val="150000"/>
              </a:lnSpc>
            </a:pPr>
            <a:r>
              <a:rPr lang="zh-CN" sz="1600">
                <a:solidFill>
                  <a:srgbClr val="FFFFFF"/>
                </a:solidFill>
                <a:latin typeface="consolas"/>
                <a:ea typeface="consolas"/>
              </a:rPr>
              <a:t>          </a:t>
            </a:r>
            <a:r>
              <a:rPr lang="zh-CN" sz="1600">
                <a:solidFill>
                  <a:srgbClr val="87C120"/>
                </a:solidFill>
                <a:latin typeface="consolas"/>
                <a:ea typeface="consolas"/>
              </a:rPr>
              <a:t> message</a:t>
            </a:r>
            <a:r>
              <a:rPr lang="zh-CN" sz="1600">
                <a:solidFill>
                  <a:srgbClr val="FFFFFF"/>
                </a:solidFill>
                <a:latin typeface="consolas"/>
                <a:ea typeface="consolas"/>
              </a:rPr>
              <a:t>: </a:t>
            </a:r>
            <a:r>
              <a:rPr lang="zh-CN" sz="1600">
                <a:solidFill>
                  <a:srgbClr val="FFFFFF"/>
                </a:solidFill>
                <a:latin typeface="consolas"/>
                <a:ea typeface="consolas"/>
              </a:rPr>
              <a:t>'Hello World!'</a:t>
            </a:r>
            <a:r>
              <a:rPr lang="zh-CN" sz="1600">
                <a:solidFill>
                  <a:srgbClr val="FFFFFF"/>
                </a:solidFill>
                <a:latin typeface="consolas"/>
                <a:ea typeface="consolas"/>
              </a:rPr>
              <a:t>  </a:t>
            </a:r>
          </a:p>
          <a:p>
            <a:pPr>
              <a:lnSpc>
                <a:spcPct val="150000"/>
              </a:lnSpc>
            </a:pPr>
            <a:r>
              <a:rPr lang="zh-CN" sz="1600">
                <a:solidFill>
                  <a:srgbClr val="FFFFFF"/>
                </a:solidFill>
                <a:latin typeface="consolas"/>
                <a:ea typeface="consolas"/>
              </a:rPr>
              <a:t>     </a:t>
            </a:r>
            <a:r>
              <a:rPr lang="zh-CN" sz="1600">
                <a:solidFill>
                  <a:srgbClr val="FFFFFF"/>
                </a:solidFill>
                <a:latin typeface="consolas"/>
                <a:ea typeface="consolas"/>
              </a:rPr>
              <a:t>}</a:t>
            </a:r>
          </a:p>
          <a:p>
            <a:pPr>
              <a:lnSpc>
                <a:spcPct val="150000"/>
              </a:lnSpc>
            </a:pPr>
            <a:r>
              <a:rPr lang="zh-CN" sz="1600">
                <a:solidFill>
                  <a:srgbClr val="FFFFFF"/>
                </a:solidFill>
                <a:latin typeface="consolas"/>
                <a:ea typeface="consolas"/>
              </a:rPr>
              <a:t>})</a:t>
            </a:r>
          </a:p>
          <a:p>
            <a:pPr>
              <a:lnSpc>
                <a:spcPct val="150000"/>
              </a:lnSpc>
            </a:pPr>
            <a:endParaRPr lang="zh-CN" sz="1600">
              <a:solidFill>
                <a:srgbClr val="FFFFFF"/>
              </a:solidFill>
              <a:latin typeface="consolas"/>
              <a:ea typeface="consolas"/>
            </a:endParaRPr>
          </a:p>
          <a:p>
            <a:pPr/>
            <a:r>
              <a:rPr lang="zh-CN" sz="1400" b="1">
                <a:solidFill>
                  <a:srgbClr val="678F00"/>
                </a:solidFill>
                <a:latin typeface="consolas"/>
                <a:ea typeface="consolas"/>
              </a:rPr>
              <a:t>## </a:t>
            </a:r>
            <a:r>
              <a:rPr lang="zh-CN" sz="1400" b="1">
                <a:solidFill>
                  <a:srgbClr val="678F00"/>
                </a:solidFill>
                <a:latin typeface="consolas"/>
                <a:ea typeface="consolas"/>
              </a:rPr>
              <a:t>实际运行Hello World</a:t>
            </a:r>
          </a:p>
          <a:p>
            <a:pPr>
              <a:lnSpc>
                <a:spcPct val="150000"/>
              </a:lnSpc>
            </a:pPr>
            <a:endParaRPr lang="zh-CN" sz="1600">
              <a:solidFill>
                <a:srgbClr val="FFFFFF"/>
              </a:solidFill>
              <a:latin typeface="consolas"/>
              <a:ea typeface="consolas"/>
            </a:endParaRPr>
          </a:p>
          <a:p>
            <a:pPr/>
            <a:endParaRPr lang="zh-CN"/>
          </a:p>
        </p:txBody>
      </p:sp>
      <p:sp>
        <p:nvSpPr>
          <p:cNvPr id="7" name=""/>
          <p:cNvSpPr txBox="1"/>
          <p:nvPr/>
        </p:nvSpPr>
        <p:spPr>
          <a:xfrm rot="0" flipH="0" flipV="0">
            <a:off x="5128905" y="2003197"/>
            <a:ext cx="5240751" cy="4143612"/>
          </a:xfrm>
          <a:prstGeom prst="rect">
            <a:avLst/>
          </a:prstGeom>
          <a:ln w="12700">
            <a:solidFill>
              <a:srgbClr val="FFD966"/>
            </a:solidFill>
            <a:prstDash val="sysDash"/>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nSpc>
                <a:spcPct val="150000"/>
              </a:lnSpc>
            </a:pPr>
            <a:r>
              <a:rPr lang="zh-CN" sz="1400">
                <a:solidFill>
                  <a:srgbClr val="FFFFFF"/>
                </a:solidFill>
                <a:latin typeface="Lato"/>
                <a:ea typeface="Lato"/>
              </a:rPr>
              <a:t>每个 Vue 应用都是通过用</a:t>
            </a:r>
            <a:r>
              <a:rPr lang="zh-CN" sz="1400">
                <a:solidFill>
                  <a:srgbClr val="FFFFFF"/>
                </a:solidFill>
                <a:latin typeface="Lato"/>
                <a:ea typeface="Lato"/>
              </a:rPr>
              <a:t> </a:t>
            </a:r>
            <a:r>
              <a:rPr lang="zh-CN" sz="1400">
                <a:solidFill>
                  <a:srgbClr val="FFFFFF"/>
                </a:solidFill>
                <a:latin typeface="consolas"/>
                <a:ea typeface="consolas"/>
              </a:rPr>
              <a:t>Vue</a:t>
            </a:r>
            <a:r>
              <a:rPr lang="zh-CN" sz="1400">
                <a:solidFill>
                  <a:srgbClr val="FFFFFF"/>
                </a:solidFill>
                <a:latin typeface="Lato"/>
                <a:ea typeface="Lato"/>
              </a:rPr>
              <a:t> </a:t>
            </a:r>
            <a:r>
              <a:rPr lang="zh-CN" sz="1400">
                <a:solidFill>
                  <a:srgbClr val="FFFFFF"/>
                </a:solidFill>
                <a:latin typeface="Lato"/>
                <a:ea typeface="Lato"/>
              </a:rPr>
              <a:t>函数创建一个新的 Vue 实例开始的，创建vue实例时传入选项对象，包含挂在元素，数据，生命周期，方法等：</a:t>
            </a:r>
          </a:p>
          <a:p>
            <a:pPr>
              <a:lnSpc>
                <a:spcPct val="150000"/>
              </a:lnSpc>
            </a:pPr>
            <a:r>
              <a:rPr lang="zh-CN" sz="1400">
                <a:solidFill>
                  <a:srgbClr val="FFFFFF"/>
                </a:solidFill>
                <a:latin typeface="consolas"/>
                <a:ea typeface="consolas"/>
              </a:rPr>
              <a:t>var</a:t>
            </a:r>
            <a:r>
              <a:rPr lang="zh-CN" sz="1400">
                <a:solidFill>
                  <a:srgbClr val="4CC2EE"/>
                </a:solidFill>
                <a:latin typeface="consolas"/>
                <a:ea typeface="consolas"/>
              </a:rPr>
              <a:t> </a:t>
            </a:r>
            <a:r>
              <a:rPr lang="zh-CN" sz="1400">
                <a:solidFill>
                  <a:srgbClr val="FFFFFF"/>
                </a:solidFill>
                <a:latin typeface="consolas"/>
                <a:ea typeface="consolas"/>
              </a:rPr>
              <a:t>vm =</a:t>
            </a:r>
            <a:r>
              <a:rPr lang="zh-CN" sz="1400">
                <a:solidFill>
                  <a:srgbClr val="FFFFFF"/>
                </a:solidFill>
                <a:latin typeface="consolas"/>
                <a:ea typeface="consolas"/>
              </a:rPr>
              <a:t>new</a:t>
            </a:r>
            <a:r>
              <a:rPr lang="zh-CN" sz="1400">
                <a:solidFill>
                  <a:srgbClr val="FFFFFF"/>
                </a:solidFill>
                <a:latin typeface="consolas"/>
                <a:ea typeface="consolas"/>
              </a:rPr>
              <a:t> </a:t>
            </a:r>
            <a:r>
              <a:rPr lang="zh-CN" sz="1400">
                <a:solidFill>
                  <a:srgbClr val="FFB84D"/>
                </a:solidFill>
                <a:latin typeface="consolas"/>
                <a:ea typeface="consolas"/>
              </a:rPr>
              <a:t>Vue</a:t>
            </a:r>
            <a:r>
              <a:rPr lang="zh-CN" sz="1400">
                <a:solidFill>
                  <a:srgbClr val="FFFFFF"/>
                </a:solidFill>
                <a:latin typeface="consolas"/>
                <a:ea typeface="consolas"/>
              </a:rPr>
              <a:t>({</a:t>
            </a:r>
          </a:p>
          <a:p>
            <a:pPr>
              <a:lnSpc>
                <a:spcPct val="150000"/>
              </a:lnSpc>
            </a:pPr>
            <a:r>
              <a:rPr lang="zh-CN" sz="1400">
                <a:solidFill>
                  <a:srgbClr val="FFFFFF"/>
                </a:solidFill>
                <a:latin typeface="consolas"/>
                <a:ea typeface="consolas"/>
              </a:rPr>
              <a:t>  </a:t>
            </a:r>
            <a:r>
              <a:rPr lang="zh-CN" sz="1400" b="0" i="0" strike="noStrike" spc="0">
                <a:solidFill>
                  <a:srgbClr val="FFB84D"/>
                </a:solidFill>
                <a:latin typeface="consolas"/>
                <a:ea typeface="consolas"/>
              </a:rPr>
              <a:t>el:</a:t>
            </a:r>
            <a:r>
              <a:rPr lang="zh-CN" sz="1400">
                <a:solidFill>
                  <a:srgbClr val="FFFFFF"/>
                </a:solidFill>
                <a:latin typeface="consolas"/>
                <a:ea typeface="consolas"/>
              </a:rPr>
              <a:t>"id",/</a:t>
            </a:r>
            <a:r>
              <a:rPr lang="zh-CN" sz="1400" b="0" i="0" strike="noStrike" spc="0">
                <a:solidFill>
                  <a:srgbClr val="C4C4C4"/>
                </a:solidFill>
                <a:latin typeface="consolas"/>
                <a:ea typeface="consolas"/>
              </a:rPr>
              <a:t>/dom元素</a:t>
            </a:r>
          </a:p>
          <a:p>
            <a:pPr>
              <a:lnSpc>
                <a:spcPct val="150000"/>
              </a:lnSpc>
            </a:pPr>
            <a:r>
              <a:rPr lang="zh-CN" sz="1400">
                <a:solidFill>
                  <a:srgbClr val="FFFFFF"/>
                </a:solidFill>
                <a:latin typeface="consolas"/>
                <a:ea typeface="consolas"/>
              </a:rPr>
              <a:t>  </a:t>
            </a:r>
            <a:r>
              <a:rPr lang="zh-CN" sz="1400">
                <a:solidFill>
                  <a:srgbClr val="FFB84D"/>
                </a:solidFill>
                <a:latin typeface="consolas"/>
                <a:ea typeface="consolas"/>
              </a:rPr>
              <a:t>data</a:t>
            </a:r>
            <a:r>
              <a:rPr lang="zh-CN" sz="1400">
                <a:solidFill>
                  <a:srgbClr val="FFFFFF"/>
                </a:solidFill>
                <a:latin typeface="consolas"/>
                <a:ea typeface="consolas"/>
              </a:rPr>
              <a:t>( ){...</a:t>
            </a:r>
            <a:r>
              <a:rPr lang="zh-CN" sz="1400">
                <a:solidFill>
                  <a:srgbClr val="C4C4C4"/>
                </a:solidFill>
                <a:latin typeface="consolas"/>
                <a:ea typeface="consolas"/>
              </a:rPr>
              <a:t>},</a:t>
            </a:r>
            <a:r>
              <a:rPr lang="zh-CN" sz="1400">
                <a:solidFill>
                  <a:srgbClr val="C4C4C4"/>
                </a:solidFill>
                <a:latin typeface="consolas"/>
                <a:ea typeface="consolas"/>
              </a:rPr>
              <a:t>// 数据</a:t>
            </a:r>
          </a:p>
          <a:p>
            <a:pPr>
              <a:lnSpc>
                <a:spcPct val="150000"/>
              </a:lnSpc>
            </a:pPr>
            <a:r>
              <a:rPr lang="zh-CN" sz="1400">
                <a:solidFill>
                  <a:srgbClr val="FFFFFF"/>
                </a:solidFill>
                <a:latin typeface="consolas"/>
                <a:ea typeface="consolas"/>
              </a:rPr>
              <a:t>  </a:t>
            </a:r>
            <a:r>
              <a:rPr lang="zh-CN" sz="1400">
                <a:solidFill>
                  <a:srgbClr val="FFB84D"/>
                </a:solidFill>
                <a:latin typeface="consolas"/>
                <a:ea typeface="consolas"/>
              </a:rPr>
              <a:t>computed</a:t>
            </a:r>
            <a:r>
              <a:rPr lang="zh-CN" sz="1400">
                <a:solidFill>
                  <a:srgbClr val="FFFFFF"/>
                </a:solidFill>
                <a:latin typeface="consolas"/>
                <a:ea typeface="consolas"/>
              </a:rPr>
              <a:t>:{ ... },</a:t>
            </a:r>
            <a:r>
              <a:rPr lang="zh-CN" sz="1400">
                <a:solidFill>
                  <a:srgbClr val="C4C4C4"/>
                </a:solidFill>
                <a:latin typeface="consolas"/>
                <a:ea typeface="consolas"/>
              </a:rPr>
              <a:t>  </a:t>
            </a:r>
            <a:r>
              <a:rPr lang="zh-CN" sz="1400">
                <a:solidFill>
                  <a:srgbClr val="C4C4C4"/>
                </a:solidFill>
                <a:latin typeface="consolas"/>
                <a:ea typeface="consolas"/>
              </a:rPr>
              <a:t>//计算属性</a:t>
            </a:r>
          </a:p>
          <a:p>
            <a:pPr>
              <a:lnSpc>
                <a:spcPct val="150000"/>
              </a:lnSpc>
            </a:pPr>
            <a:r>
              <a:rPr lang="zh-CN" sz="1400">
                <a:solidFill>
                  <a:srgbClr val="FFFFFF"/>
                </a:solidFill>
                <a:latin typeface="consolas"/>
                <a:ea typeface="consolas"/>
              </a:rPr>
              <a:t>  </a:t>
            </a:r>
            <a:r>
              <a:rPr lang="zh-CN" sz="1400">
                <a:solidFill>
                  <a:srgbClr val="FFB84D"/>
                </a:solidFill>
                <a:latin typeface="consolas"/>
                <a:ea typeface="consolas"/>
              </a:rPr>
              <a:t>watch</a:t>
            </a:r>
            <a:r>
              <a:rPr lang="zh-CN" sz="1400">
                <a:solidFill>
                  <a:srgbClr val="FFFFFF"/>
                </a:solidFill>
                <a:latin typeface="consolas"/>
                <a:ea typeface="consolas"/>
              </a:rPr>
              <a:t>:{ ... },</a:t>
            </a:r>
            <a:r>
              <a:rPr lang="zh-CN" sz="1400">
                <a:solidFill>
                  <a:srgbClr val="C4C4C4"/>
                </a:solidFill>
                <a:latin typeface="consolas"/>
                <a:ea typeface="consolas"/>
              </a:rPr>
              <a:t>  </a:t>
            </a:r>
            <a:r>
              <a:rPr lang="zh-CN" sz="1400">
                <a:solidFill>
                  <a:srgbClr val="C4C4C4"/>
                </a:solidFill>
                <a:latin typeface="consolas"/>
                <a:ea typeface="consolas"/>
              </a:rPr>
              <a:t>//监控</a:t>
            </a:r>
          </a:p>
          <a:p>
            <a:pPr>
              <a:lnSpc>
                <a:spcPct val="150000"/>
              </a:lnSpc>
            </a:pPr>
            <a:r>
              <a:rPr lang="zh-CN" sz="1400">
                <a:solidFill>
                  <a:srgbClr val="FFFFFF"/>
                </a:solidFill>
                <a:latin typeface="consolas"/>
                <a:ea typeface="consolas"/>
              </a:rPr>
              <a:t>  </a:t>
            </a:r>
            <a:r>
              <a:rPr lang="zh-CN" sz="1400">
                <a:solidFill>
                  <a:srgbClr val="FFB84D"/>
                </a:solidFill>
                <a:latin typeface="consolas"/>
                <a:ea typeface="consolas"/>
              </a:rPr>
              <a:t>created</a:t>
            </a:r>
            <a:r>
              <a:rPr lang="zh-CN" sz="1400">
                <a:solidFill>
                  <a:srgbClr val="FFFFFF"/>
                </a:solidFill>
                <a:latin typeface="consolas"/>
                <a:ea typeface="consolas"/>
              </a:rPr>
              <a:t>(){ ... },</a:t>
            </a:r>
            <a:r>
              <a:rPr lang="zh-CN" sz="1400">
                <a:solidFill>
                  <a:srgbClr val="C4C4C4"/>
                </a:solidFill>
                <a:latin typeface="consolas"/>
                <a:ea typeface="consolas"/>
              </a:rPr>
              <a:t> </a:t>
            </a:r>
            <a:r>
              <a:rPr lang="zh-CN" sz="1400">
                <a:solidFill>
                  <a:srgbClr val="C4C4C4"/>
                </a:solidFill>
                <a:latin typeface="consolas"/>
                <a:ea typeface="consolas"/>
              </a:rPr>
              <a:t>// 生命周期函数</a:t>
            </a:r>
          </a:p>
          <a:p>
            <a:pPr>
              <a:lnSpc>
                <a:spcPct val="150000"/>
              </a:lnSpc>
            </a:pPr>
            <a:r>
              <a:rPr lang="zh-CN" sz="1400">
                <a:solidFill>
                  <a:srgbClr val="FFFFFF"/>
                </a:solidFill>
                <a:latin typeface="consolas"/>
                <a:ea typeface="consolas"/>
              </a:rPr>
              <a:t>  </a:t>
            </a:r>
            <a:r>
              <a:rPr lang="zh-CN" sz="1400">
                <a:solidFill>
                  <a:srgbClr val="FFB84D"/>
                </a:solidFill>
                <a:latin typeface="consolas"/>
                <a:ea typeface="consolas"/>
              </a:rPr>
              <a:t>mounted</a:t>
            </a:r>
            <a:r>
              <a:rPr lang="zh-CN" sz="1400">
                <a:solidFill>
                  <a:srgbClr val="FFFFFF"/>
                </a:solidFill>
                <a:latin typeface="consolas"/>
                <a:ea typeface="consolas"/>
              </a:rPr>
              <a:t>(){ ... },</a:t>
            </a:r>
          </a:p>
          <a:p>
            <a:pPr>
              <a:lnSpc>
                <a:spcPct val="150000"/>
              </a:lnSpc>
            </a:pPr>
            <a:r>
              <a:rPr lang="zh-CN" sz="1400">
                <a:solidFill>
                  <a:srgbClr val="FFFFFF"/>
                </a:solidFill>
                <a:latin typeface="consolas"/>
                <a:ea typeface="consolas"/>
              </a:rPr>
              <a:t>  </a:t>
            </a:r>
            <a:r>
              <a:rPr lang="zh-CN" sz="1400">
                <a:solidFill>
                  <a:srgbClr val="FFB84D"/>
                </a:solidFill>
                <a:latin typeface="consolas"/>
                <a:ea typeface="consolas"/>
              </a:rPr>
              <a:t>destroyed</a:t>
            </a:r>
            <a:r>
              <a:rPr lang="zh-CN" sz="1400">
                <a:solidFill>
                  <a:srgbClr val="FFFFFF"/>
                </a:solidFill>
                <a:latin typeface="consolas"/>
                <a:ea typeface="consolas"/>
              </a:rPr>
              <a:t>(){ ... },</a:t>
            </a:r>
          </a:p>
          <a:p>
            <a:pPr>
              <a:lnSpc>
                <a:spcPct val="150000"/>
              </a:lnSpc>
            </a:pPr>
            <a:r>
              <a:rPr lang="zh-CN" sz="1400">
                <a:solidFill>
                  <a:srgbClr val="FFFFFF"/>
                </a:solidFill>
                <a:latin typeface="consolas"/>
                <a:ea typeface="consolas"/>
              </a:rPr>
              <a:t>  </a:t>
            </a:r>
            <a:r>
              <a:rPr lang="zh-CN" sz="1400">
                <a:solidFill>
                  <a:srgbClr val="FFB84D"/>
                </a:solidFill>
                <a:latin typeface="consolas"/>
                <a:ea typeface="consolas"/>
              </a:rPr>
              <a:t>methods</a:t>
            </a:r>
            <a:r>
              <a:rPr lang="zh-CN" sz="1400">
                <a:solidFill>
                  <a:srgbClr val="FFFFFF"/>
                </a:solidFill>
                <a:latin typeface="consolas"/>
                <a:ea typeface="consolas"/>
              </a:rPr>
              <a:t>:{ ... }</a:t>
            </a:r>
            <a:r>
              <a:rPr lang="zh-CN" sz="1400">
                <a:solidFill>
                  <a:srgbClr val="C4C4C4"/>
                </a:solidFill>
                <a:latin typeface="consolas"/>
                <a:ea typeface="consolas"/>
              </a:rPr>
              <a:t>  </a:t>
            </a:r>
            <a:r>
              <a:rPr lang="zh-CN" sz="1400">
                <a:solidFill>
                  <a:srgbClr val="C4C4C4"/>
                </a:solidFill>
                <a:latin typeface="consolas"/>
                <a:ea typeface="consolas"/>
              </a:rPr>
              <a:t>//页面函数集合</a:t>
            </a:r>
          </a:p>
          <a:p>
            <a:pPr>
              <a:lnSpc>
                <a:spcPct val="150000"/>
              </a:lnSpc>
            </a:pPr>
            <a:r>
              <a:rPr lang="zh-CN" sz="1400">
                <a:solidFill>
                  <a:srgbClr val="FFFFFF"/>
                </a:solidFill>
                <a:latin typeface="consolas"/>
                <a:ea typeface="consolas"/>
              </a:rPr>
              <a:t>})</a:t>
            </a:r>
          </a:p>
        </p:txBody>
      </p:sp>
      <p:cxnSp>
        <p:nvCxnSpPr>
          <p:cNvPr id="8" name=""/>
          <p:cNvCxnSpPr/>
          <p:nvPr/>
        </p:nvCxnSpPr>
        <p:spPr>
          <a:xfrm rot="0" flipH="0" flipV="1">
            <a:off x="2266208" y="3176649"/>
            <a:ext cx="2810494" cy="940130"/>
          </a:xfrm>
          <a:prstGeom prst="straightConnector1">
            <a:avLst/>
          </a:prstGeom>
          <a:noFill/>
          <a:ln w="25400">
            <a:solidFill>
              <a:srgbClr val="FFD966"/>
            </a:solidFill>
            <a:prstDash val="solid"/>
            <a:headEnd/>
            <a:tailEnd type="triangle"/>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
          <p:cNvGrpSpPr/>
          <p:nvPr/>
        </p:nvGrpSpPr>
        <p:grpSpPr>
          <a:xfrm rot="0" flipH="0" flipV="0">
            <a:off x="336467" y="207818"/>
            <a:ext cx="2975428" cy="612733"/>
            <a:chOff x="504701" y="158337"/>
            <a:chExt cx="2975428" cy="612733"/>
          </a:xfrm>
        </p:grpSpPr>
        <p:sp>
          <p:nvSpPr>
            <p:cNvPr id="4" name=""/>
            <p:cNvSpPr txBox="1"/>
            <p:nvPr/>
          </p:nvSpPr>
          <p:spPr>
            <a:xfrm rot="0" flipH="0" flipV="0">
              <a:off x="504701" y="158338"/>
              <a:ext cx="2975428" cy="612734"/>
            </a:xfrm>
            <a:prstGeom prst="rect">
              <a:avLst/>
            </a:prstGeom>
            <a:ln w="6350">
              <a:prstDash val="solid"/>
            </a:ln>
          </p:spPr>
          <p:txBody>
            <a:bodyPr/>
            <a:lstStyle/>
            <a:p>
              <a:pPr/>
              <a:r>
                <a:rPr lang="zh-CN" sz="2000" b="1">
                  <a:solidFill>
                    <a:srgbClr val="FFFFFF"/>
                  </a:solidFill>
                  <a:latin typeface="Lato"/>
                  <a:ea typeface="Lato"/>
                </a:rPr>
                <a:t>生命周期</a:t>
              </a:r>
            </a:p>
            <a:p>
              <a:pPr>
                <a:lnSpc>
                  <a:spcPct val="150000"/>
                </a:lnSpc>
              </a:pPr>
              <a:endParaRPr lang="zh-CN" sz="2000" b="1">
                <a:solidFill>
                  <a:srgbClr val="FFFFFF"/>
                </a:solidFill>
              </a:endParaRPr>
            </a:p>
          </p:txBody>
        </p:sp>
        <p:cxnSp>
          <p:nvCxnSpPr>
            <p:cNvPr id="5" name=""/>
            <p:cNvCxnSpPr/>
            <p:nvPr/>
          </p:nvCxnSpPr>
          <p:spPr>
            <a:xfrm rot="0">
              <a:off x="593766" y="632526"/>
              <a:ext cx="720000" cy="0"/>
            </a:xfrm>
            <a:prstGeom prst="line">
              <a:avLst/>
            </a:prstGeom>
            <a:ln w="50800">
              <a:solidFill>
                <a:srgbClr val="FF6600"/>
              </a:solidFill>
              <a:prstDash val="solid"/>
              <a:miter/>
            </a:ln>
          </p:spPr>
        </p:cxnSp>
      </p:grpSp>
      <p:sp>
        <p:nvSpPr>
          <p:cNvPr id="6" name=""/>
          <p:cNvSpPr txBox="1"/>
          <p:nvPr/>
        </p:nvSpPr>
        <p:spPr>
          <a:xfrm rot="0" flipH="0" flipV="0">
            <a:off x="378443" y="943614"/>
            <a:ext cx="10545262" cy="5525081"/>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nSpc>
                <a:spcPct val="200000"/>
              </a:lnSpc>
            </a:pPr>
            <a:r>
              <a:rPr lang="zh-CN" sz="1600">
                <a:solidFill>
                  <a:srgbClr val="FFFFFF"/>
                </a:solidFill>
                <a:latin typeface="Lato"/>
                <a:ea typeface="Lato"/>
              </a:rPr>
              <a:t>每个Vue实例被创建前都要经历一系列的初始化过程。例如挂在实例到DOM,数据变化时更新DOM等等。我们开发过程中</a:t>
            </a:r>
            <a:r>
              <a:rPr lang="zh-CN" sz="1600">
                <a:solidFill>
                  <a:srgbClr val="FFFFFF"/>
                </a:solidFill>
                <a:latin typeface="Lato"/>
                <a:ea typeface="Lato"/>
              </a:rPr>
              <a:t>常用的三个周期方法如下：</a:t>
            </a:r>
          </a:p>
          <a:p>
            <a:pPr>
              <a:lnSpc>
                <a:spcPct val="200000"/>
              </a:lnSpc>
            </a:pPr>
            <a:r>
              <a:rPr lang="zh-CN" sz="1600" b="1" i="0" strike="noStrike" spc="0">
                <a:solidFill>
                  <a:srgbClr val="FFB84D"/>
                </a:solidFill>
                <a:latin typeface="Lato"/>
                <a:ea typeface="Lato"/>
              </a:rPr>
              <a:t>created</a:t>
            </a:r>
            <a:r>
              <a:rPr lang="zh-CN" sz="1600" b="1" i="0" strike="noStrike" spc="0">
                <a:solidFill>
                  <a:srgbClr val="FFB84D"/>
                </a:solidFill>
                <a:latin typeface="Lato"/>
                <a:ea typeface="Lato"/>
              </a:rPr>
              <a:t>()</a:t>
            </a:r>
          </a:p>
          <a:p>
            <a:pPr marL="310896" indent="-310896" algn="l">
              <a:lnSpc>
                <a:spcPct val="200000"/>
              </a:lnSpc>
              <a:buFont typeface="Wingdings" charset="0"/>
              <a:buChar char="l"/>
            </a:pPr>
            <a:r>
              <a:rPr lang="zh-CN" sz="1600">
                <a:solidFill>
                  <a:srgbClr val="FFFFFF"/>
                </a:solidFill>
                <a:latin typeface="Lato"/>
                <a:ea typeface="Lato"/>
              </a:rPr>
              <a:t>在实例创建完成后被立即调用。$el 属性目前不可见。</a:t>
            </a:r>
          </a:p>
          <a:p>
            <a:pPr marL="310896" indent="-310896" algn="l">
              <a:lnSpc>
                <a:spcPct val="200000"/>
              </a:lnSpc>
              <a:buFont typeface="Wingdings" charset="0"/>
              <a:buChar char="l"/>
            </a:pPr>
            <a:r>
              <a:rPr lang="zh-CN" sz="1600">
                <a:solidFill>
                  <a:srgbClr val="FFFFFF"/>
                </a:solidFill>
                <a:latin typeface="Lato"/>
                <a:ea typeface="Lato"/>
              </a:rPr>
              <a:t>一般使用场景：data初始赋值;服务端请求;路由参数解析。</a:t>
            </a:r>
          </a:p>
          <a:p>
            <a:pPr>
              <a:lnSpc>
                <a:spcPct val="200000"/>
              </a:lnSpc>
            </a:pPr>
            <a:r>
              <a:rPr lang="zh-CN" sz="1600" b="1" i="0" strike="noStrike" spc="0">
                <a:solidFill>
                  <a:srgbClr val="FFB84D"/>
                </a:solidFill>
                <a:latin typeface="Lato"/>
                <a:ea typeface="Lato"/>
              </a:rPr>
              <a:t>mounted(</a:t>
            </a:r>
            <a:r>
              <a:rPr lang="zh-CN" sz="1600" b="1" i="0" strike="noStrike" spc="0">
                <a:solidFill>
                  <a:srgbClr val="FFB84D"/>
                </a:solidFill>
                <a:latin typeface="Lato"/>
                <a:ea typeface="Lato"/>
              </a:rPr>
              <a:t>)</a:t>
            </a:r>
          </a:p>
          <a:p>
            <a:pPr marL="310896" indent="-310896" algn="l">
              <a:lnSpc>
                <a:spcPct val="200000"/>
              </a:lnSpc>
              <a:buFont typeface="Wingdings" charset="0"/>
              <a:buChar char="l"/>
            </a:pPr>
            <a:r>
              <a:rPr lang="zh-CN" sz="1600">
                <a:solidFill>
                  <a:srgbClr val="FFFFFF"/>
                </a:solidFill>
                <a:latin typeface="Lato"/>
                <a:ea typeface="Lato"/>
              </a:rPr>
              <a:t>el 被新创建的 vm.$el 替换，并挂载到实例上去之后调用该钩子</a:t>
            </a:r>
          </a:p>
          <a:p>
            <a:pPr marL="310896" indent="-310896" algn="l">
              <a:lnSpc>
                <a:spcPct val="200000"/>
              </a:lnSpc>
              <a:buFont typeface="Wingdings" charset="0"/>
              <a:buChar char="l"/>
            </a:pPr>
            <a:r>
              <a:rPr lang="zh-CN" sz="1600">
                <a:solidFill>
                  <a:srgbClr val="FFFFFF"/>
                </a:solidFill>
                <a:latin typeface="Lato"/>
                <a:ea typeface="Lato"/>
              </a:rPr>
              <a:t>一般需要dom节点的操作会在mounted进行，例如echarts绘制图表、mxGraph初始化等绑定dom的操作。</a:t>
            </a:r>
          </a:p>
          <a:p>
            <a:pPr>
              <a:lnSpc>
                <a:spcPct val="200000"/>
              </a:lnSpc>
            </a:pPr>
            <a:r>
              <a:rPr lang="zh-CN" sz="1600" b="1" i="0" strike="noStrike" spc="0">
                <a:solidFill>
                  <a:srgbClr val="FFB84D"/>
                </a:solidFill>
                <a:latin typeface="Lato"/>
                <a:ea typeface="Lato"/>
              </a:rPr>
              <a:t>beforeDestroy()</a:t>
            </a:r>
          </a:p>
          <a:p>
            <a:pPr marL="310896" indent="-310896" algn="l">
              <a:lnSpc>
                <a:spcPct val="200000"/>
              </a:lnSpc>
              <a:buFont typeface="Wingdings" charset="0"/>
              <a:buChar char="l"/>
            </a:pPr>
            <a:r>
              <a:rPr lang="zh-CN" sz="1600">
                <a:solidFill>
                  <a:srgbClr val="FFFFFF"/>
                </a:solidFill>
                <a:latin typeface="Lato"/>
                <a:ea typeface="Lato"/>
              </a:rPr>
              <a:t>实例销毁之前调用。在这一步，实例仍然完全可用。</a:t>
            </a:r>
          </a:p>
          <a:p>
            <a:pPr marL="310896" indent="-310896" algn="l">
              <a:lnSpc>
                <a:spcPct val="200000"/>
              </a:lnSpc>
              <a:buFont typeface="Wingdings" charset="0"/>
              <a:buChar char="l"/>
            </a:pPr>
            <a:r>
              <a:rPr lang="zh-CN" sz="1600">
                <a:solidFill>
                  <a:srgbClr val="FFFFFF"/>
                </a:solidFill>
                <a:latin typeface="Lato"/>
                <a:ea typeface="Lato"/>
              </a:rPr>
              <a:t>一般需要解绑dom绑定事件,清除页面定时器等。</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
          <p:cNvGrpSpPr/>
          <p:nvPr/>
        </p:nvGrpSpPr>
        <p:grpSpPr>
          <a:xfrm rot="0" flipH="0" flipV="0">
            <a:off x="336467" y="207818"/>
            <a:ext cx="2975428" cy="612733"/>
            <a:chOff x="504701" y="158337"/>
            <a:chExt cx="2975428" cy="612733"/>
          </a:xfrm>
        </p:grpSpPr>
        <p:sp>
          <p:nvSpPr>
            <p:cNvPr id="4" name=""/>
            <p:cNvSpPr txBox="1"/>
            <p:nvPr/>
          </p:nvSpPr>
          <p:spPr>
            <a:xfrm rot="0" flipH="0" flipV="0">
              <a:off x="504701" y="158338"/>
              <a:ext cx="2975428" cy="612734"/>
            </a:xfrm>
            <a:prstGeom prst="rect">
              <a:avLst/>
            </a:prstGeom>
            <a:ln w="6350">
              <a:prstDash val="solid"/>
            </a:ln>
          </p:spPr>
          <p:txBody>
            <a:bodyPr/>
            <a:lstStyle/>
            <a:p>
              <a:pPr/>
              <a:r>
                <a:rPr lang="zh-CN" sz="2000" b="1">
                  <a:solidFill>
                    <a:srgbClr val="FFFFFF"/>
                  </a:solidFill>
                  <a:latin typeface="Lato"/>
                  <a:ea typeface="Lato"/>
                </a:rPr>
                <a:t>常用</a:t>
              </a:r>
              <a:r>
                <a:rPr lang="zh-CN" sz="2000" b="1">
                  <a:solidFill>
                    <a:srgbClr val="FFFFFF"/>
                  </a:solidFill>
                  <a:latin typeface="Lato"/>
                  <a:ea typeface="Lato"/>
                </a:rPr>
                <a:t>指令</a:t>
              </a:r>
            </a:p>
            <a:p>
              <a:pPr>
                <a:lnSpc>
                  <a:spcPct val="150000"/>
                </a:lnSpc>
              </a:pPr>
              <a:endParaRPr lang="zh-CN" sz="2000" b="1">
                <a:solidFill>
                  <a:srgbClr val="FFFFFF"/>
                </a:solidFill>
              </a:endParaRPr>
            </a:p>
          </p:txBody>
        </p:sp>
        <p:cxnSp>
          <p:nvCxnSpPr>
            <p:cNvPr id="5" name=""/>
            <p:cNvCxnSpPr/>
            <p:nvPr/>
          </p:nvCxnSpPr>
          <p:spPr>
            <a:xfrm rot="0">
              <a:off x="593766" y="632526"/>
              <a:ext cx="720000" cy="0"/>
            </a:xfrm>
            <a:prstGeom prst="line">
              <a:avLst/>
            </a:prstGeom>
            <a:ln w="50800">
              <a:solidFill>
                <a:srgbClr val="FF6600"/>
              </a:solidFill>
              <a:prstDash val="solid"/>
              <a:miter/>
            </a:ln>
          </p:spPr>
        </p:cxnSp>
      </p:grpSp>
      <p:sp>
        <p:nvSpPr>
          <p:cNvPr id="6" name=""/>
          <p:cNvSpPr txBox="1"/>
          <p:nvPr/>
        </p:nvSpPr>
        <p:spPr>
          <a:xfrm rot="0" flipH="0" flipV="0">
            <a:off x="336467" y="882245"/>
            <a:ext cx="11537396" cy="516587"/>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nSpc>
                <a:spcPct val="130000"/>
              </a:lnSpc>
              <a:buNone/>
            </a:pPr>
            <a:r>
              <a:rPr lang="zh-CN" sz="1600" b="1">
                <a:solidFill>
                  <a:srgbClr val="FFB84D"/>
                </a:solidFill>
                <a:latin typeface="Lato"/>
                <a:ea typeface="Lato"/>
              </a:rPr>
              <a:t>v-bind</a:t>
            </a:r>
            <a:r>
              <a:rPr lang="zh-CN" sz="1600">
                <a:solidFill>
                  <a:srgbClr val="FFFFFF"/>
                </a:solidFill>
                <a:latin typeface="Lato"/>
                <a:ea typeface="Lato"/>
              </a:rPr>
              <a:t>:绑定属性，可以用于响应式地更新 HTML 特性。缩写为 </a:t>
            </a:r>
            <a:r>
              <a:rPr lang="zh-CN" sz="2000" b="1">
                <a:solidFill>
                  <a:srgbClr val="FFB84D"/>
                </a:solidFill>
                <a:latin typeface="consolas"/>
                <a:ea typeface="consolas"/>
              </a:rPr>
              <a:t>:</a:t>
            </a:r>
          </a:p>
          <a:p>
            <a:pPr marL="0" indent="0">
              <a:lnSpc>
                <a:spcPct val="130000"/>
              </a:lnSpc>
              <a:buNone/>
            </a:pPr>
            <a:endParaRPr lang="zh-CN" sz="1400" b="1">
              <a:solidFill>
                <a:srgbClr val="FFB84D"/>
              </a:solidFill>
              <a:latin typeface="consolas"/>
              <a:ea typeface="consolas"/>
            </a:endParaRPr>
          </a:p>
          <a:p>
            <a:pPr marL="0" indent="0">
              <a:lnSpc>
                <a:spcPct val="130000"/>
              </a:lnSpc>
              <a:buNone/>
            </a:pPr>
            <a:endParaRPr lang="zh-CN" sz="1400" b="1">
              <a:solidFill>
                <a:srgbClr val="FFB84D"/>
              </a:solidFill>
              <a:latin typeface="consolas"/>
              <a:ea typeface="consolas"/>
            </a:endParaRPr>
          </a:p>
          <a:p>
            <a:pPr marL="0" indent="0">
              <a:lnSpc>
                <a:spcPct val="130000"/>
              </a:lnSpc>
              <a:buNone/>
            </a:pPr>
            <a:endParaRPr lang="zh-CN" sz="1400" b="1">
              <a:solidFill>
                <a:srgbClr val="FFB84D"/>
              </a:solidFill>
              <a:latin typeface="consolas"/>
              <a:ea typeface="consolas"/>
            </a:endParaRPr>
          </a:p>
          <a:p>
            <a:pPr>
              <a:lnSpc>
                <a:spcPct val="130000"/>
              </a:lnSpc>
            </a:pPr>
            <a:endParaRPr lang="zh-CN" sz="1300">
              <a:solidFill>
                <a:srgbClr val="FFFFFF"/>
              </a:solidFill>
              <a:highlight>
                <a:srgbClr val="F7F7F7"/>
              </a:highlight>
              <a:latin typeface="consolas"/>
              <a:ea typeface="consolas"/>
            </a:endParaRPr>
          </a:p>
        </p:txBody>
      </p:sp>
      <p:sp>
        <p:nvSpPr>
          <p:cNvPr id="7" name=""/>
          <p:cNvSpPr txBox="1"/>
          <p:nvPr/>
        </p:nvSpPr>
        <p:spPr>
          <a:xfrm rot="0" flipH="0" flipV="0">
            <a:off x="336467" y="1398832"/>
            <a:ext cx="3365074" cy="5177124"/>
          </a:xfrm>
          <a:prstGeom prst="rect">
            <a:avLst/>
          </a:prstGeom>
          <a:ln w="12700">
            <a:solidFill>
              <a:srgbClr val="ffb84d"/>
            </a:solidFill>
            <a:prstDash val="sysDash"/>
          </a:ln>
        </p:spPr>
        <p:txBody>
          <a:bodyPr/>
          <a:lstStyle/>
          <a:p>
            <a:pPr marL="272034" indent="-272034">
              <a:lnSpc>
                <a:spcPct val="150000"/>
              </a:lnSpc>
              <a:buFont typeface="Wingdings" charset="0"/>
              <a:buChar char="l"/>
            </a:pPr>
            <a:r>
              <a:rPr lang="zh-CN" sz="1600">
                <a:solidFill>
                  <a:srgbClr val="FFFFFF"/>
                </a:solidFill>
                <a:latin typeface="consolas"/>
                <a:ea typeface="consolas"/>
              </a:rPr>
              <a:t>绑定属性</a:t>
            </a:r>
          </a:p>
          <a:p>
            <a:pPr>
              <a:lnSpc>
                <a:spcPct val="150000"/>
              </a:lnSpc>
            </a:pPr>
            <a:r>
              <a:rPr lang="zh-CN" sz="1600">
                <a:solidFill>
                  <a:srgbClr val="9D9D9D"/>
                </a:solidFill>
                <a:latin typeface="consolas"/>
                <a:ea typeface="consolas"/>
              </a:rPr>
              <a:t>//html</a:t>
            </a:r>
          </a:p>
          <a:p>
            <a:pPr>
              <a:lnSpc>
                <a:spcPct val="150000"/>
              </a:lnSpc>
            </a:pPr>
            <a:r>
              <a:rPr lang="zh-CN" sz="1600">
                <a:solidFill>
                  <a:srgbClr val="FFFFFF"/>
                </a:solidFill>
                <a:latin typeface="consolas"/>
                <a:ea typeface="consolas"/>
              </a:rPr>
              <a:t>&lt;</a:t>
            </a:r>
            <a:r>
              <a:rPr lang="zh-CN" sz="1600">
                <a:solidFill>
                  <a:srgbClr val="FFFFFF"/>
                </a:solidFill>
                <a:latin typeface="consolas"/>
                <a:ea typeface="consolas"/>
              </a:rPr>
              <a:t>a</a:t>
            </a:r>
            <a:r>
              <a:rPr lang="zh-CN" sz="1600">
                <a:solidFill>
                  <a:srgbClr val="FFFFFF"/>
                </a:solidFill>
                <a:latin typeface="consolas"/>
                <a:ea typeface="consolas"/>
              </a:rPr>
              <a:t> </a:t>
            </a:r>
            <a:r>
              <a:rPr lang="zh-CN" sz="1600">
                <a:solidFill>
                  <a:srgbClr val="FFB84D"/>
                </a:solidFill>
                <a:latin typeface="consolas"/>
                <a:ea typeface="consolas"/>
              </a:rPr>
              <a:t>v-</a:t>
            </a:r>
            <a:r>
              <a:rPr lang="zh-CN" sz="1600">
                <a:solidFill>
                  <a:srgbClr val="FFB84D"/>
                </a:solidFill>
                <a:latin typeface="consolas"/>
                <a:ea typeface="consolas"/>
              </a:rPr>
              <a:t>bind</a:t>
            </a:r>
            <a:r>
              <a:rPr lang="zh-CN" sz="1600">
                <a:solidFill>
                  <a:srgbClr val="FFB84D"/>
                </a:solidFill>
                <a:latin typeface="consolas"/>
                <a:ea typeface="consolas"/>
              </a:rPr>
              <a:t>:href</a:t>
            </a:r>
            <a:r>
              <a:rPr lang="zh-CN" sz="1600">
                <a:solidFill>
                  <a:srgbClr val="FFFFFF"/>
                </a:solidFill>
                <a:latin typeface="consolas"/>
                <a:ea typeface="consolas"/>
              </a:rPr>
              <a:t>=</a:t>
            </a:r>
            <a:r>
              <a:rPr lang="zh-CN" sz="1600">
                <a:solidFill>
                  <a:srgbClr val="FFFFFF"/>
                </a:solidFill>
                <a:latin typeface="consolas"/>
                <a:ea typeface="consolas"/>
              </a:rPr>
              <a:t>"url"</a:t>
            </a:r>
            <a:r>
              <a:rPr lang="zh-CN" sz="1600">
                <a:solidFill>
                  <a:srgbClr val="FFFFFF"/>
                </a:solidFill>
                <a:latin typeface="consolas"/>
                <a:ea typeface="consolas"/>
              </a:rPr>
              <a:t>&gt;超链接</a:t>
            </a:r>
            <a:r>
              <a:rPr lang="zh-CN" sz="1600">
                <a:solidFill>
                  <a:srgbClr val="FFFFFF"/>
                </a:solidFill>
                <a:latin typeface="consolas"/>
                <a:ea typeface="consolas"/>
              </a:rPr>
              <a:t>&lt;/</a:t>
            </a:r>
            <a:r>
              <a:rPr lang="zh-CN" sz="1600">
                <a:solidFill>
                  <a:srgbClr val="FFFFFF"/>
                </a:solidFill>
                <a:latin typeface="consolas"/>
                <a:ea typeface="consolas"/>
              </a:rPr>
              <a:t>a</a:t>
            </a:r>
            <a:r>
              <a:rPr lang="zh-CN" sz="1600">
                <a:solidFill>
                  <a:srgbClr val="FFFFFF"/>
                </a:solidFill>
                <a:latin typeface="consolas"/>
                <a:ea typeface="consolas"/>
              </a:rPr>
              <a:t>&gt;</a:t>
            </a:r>
          </a:p>
          <a:p>
            <a:pPr>
              <a:lnSpc>
                <a:spcPct val="150000"/>
              </a:lnSpc>
            </a:pPr>
            <a:r>
              <a:rPr lang="zh-CN" sz="1600">
                <a:solidFill>
                  <a:srgbClr val="FFFFFF"/>
                </a:solidFill>
                <a:latin typeface="consolas"/>
                <a:ea typeface="consolas"/>
              </a:rPr>
              <a:t>&lt;!-- 上下等同 --&gt;</a:t>
            </a:r>
          </a:p>
          <a:p>
            <a:pPr>
              <a:lnSpc>
                <a:spcPct val="150000"/>
              </a:lnSpc>
            </a:pPr>
            <a:r>
              <a:rPr lang="zh-CN" sz="1600">
                <a:solidFill>
                  <a:srgbClr val="FFFFFF"/>
                </a:solidFill>
                <a:latin typeface="consolas"/>
                <a:ea typeface="consolas"/>
              </a:rPr>
              <a:t>&lt;</a:t>
            </a:r>
            <a:r>
              <a:rPr lang="zh-CN" sz="1600">
                <a:solidFill>
                  <a:srgbClr val="FFFFFF"/>
                </a:solidFill>
                <a:latin typeface="consolas"/>
                <a:ea typeface="consolas"/>
              </a:rPr>
              <a:t>a</a:t>
            </a:r>
            <a:r>
              <a:rPr lang="zh-CN" sz="1600">
                <a:solidFill>
                  <a:srgbClr val="FFFFFF"/>
                </a:solidFill>
                <a:latin typeface="consolas"/>
                <a:ea typeface="consolas"/>
              </a:rPr>
              <a:t> </a:t>
            </a:r>
            <a:r>
              <a:rPr lang="zh-CN" sz="1600">
                <a:solidFill>
                  <a:srgbClr val="FFB84D"/>
                </a:solidFill>
                <a:latin typeface="consolas"/>
                <a:ea typeface="consolas"/>
              </a:rPr>
              <a:t>:href</a:t>
            </a:r>
            <a:r>
              <a:rPr lang="zh-CN" sz="1600">
                <a:solidFill>
                  <a:srgbClr val="FFFFFF"/>
                </a:solidFill>
                <a:latin typeface="consolas"/>
                <a:ea typeface="consolas"/>
              </a:rPr>
              <a:t>=</a:t>
            </a:r>
            <a:r>
              <a:rPr lang="zh-CN" sz="1600">
                <a:solidFill>
                  <a:srgbClr val="FFFFFF"/>
                </a:solidFill>
                <a:latin typeface="consolas"/>
                <a:ea typeface="consolas"/>
              </a:rPr>
              <a:t>"url"</a:t>
            </a:r>
            <a:r>
              <a:rPr lang="zh-CN" sz="1600">
                <a:solidFill>
                  <a:srgbClr val="FFFFFF"/>
                </a:solidFill>
                <a:latin typeface="consolas"/>
                <a:ea typeface="consolas"/>
              </a:rPr>
              <a:t>&gt;</a:t>
            </a:r>
            <a:r>
              <a:rPr lang="zh-CN" sz="1600">
                <a:solidFill>
                  <a:srgbClr val="FFFFFF"/>
                </a:solidFill>
                <a:latin typeface="consolas"/>
                <a:ea typeface="consolas"/>
              </a:rPr>
              <a:t>超链接</a:t>
            </a:r>
            <a:r>
              <a:rPr lang="zh-CN" sz="1600">
                <a:solidFill>
                  <a:srgbClr val="FFFFFF"/>
                </a:solidFill>
                <a:latin typeface="consolas"/>
                <a:ea typeface="consolas"/>
              </a:rPr>
              <a:t>&lt;/</a:t>
            </a:r>
            <a:r>
              <a:rPr lang="zh-CN" sz="1600">
                <a:solidFill>
                  <a:srgbClr val="FFFFFF"/>
                </a:solidFill>
                <a:latin typeface="consolas"/>
                <a:ea typeface="consolas"/>
              </a:rPr>
              <a:t>a</a:t>
            </a:r>
            <a:r>
              <a:rPr lang="zh-CN" sz="1600">
                <a:solidFill>
                  <a:srgbClr val="FFFFFF"/>
                </a:solidFill>
                <a:latin typeface="consolas"/>
                <a:ea typeface="consolas"/>
              </a:rPr>
              <a:t>&gt;</a:t>
            </a:r>
          </a:p>
          <a:p>
            <a:pPr>
              <a:lnSpc>
                <a:spcPct val="150000"/>
              </a:lnSpc>
            </a:pPr>
            <a:endParaRPr lang="zh-CN" sz="1600">
              <a:solidFill>
                <a:srgbClr val="FFFFFF"/>
              </a:solidFill>
              <a:latin typeface="consolas"/>
              <a:ea typeface="consolas"/>
            </a:endParaRPr>
          </a:p>
          <a:p>
            <a:pPr>
              <a:lnSpc>
                <a:spcPct val="150000"/>
              </a:lnSpc>
            </a:pPr>
            <a:r>
              <a:rPr lang="zh-CN" sz="1600">
                <a:solidFill>
                  <a:srgbClr val="9D9D9D"/>
                </a:solidFill>
                <a:latin typeface="consolas"/>
                <a:ea typeface="consolas"/>
              </a:rPr>
              <a:t>//js</a:t>
            </a:r>
          </a:p>
          <a:p>
            <a:pPr>
              <a:lnSpc>
                <a:spcPct val="150000"/>
              </a:lnSpc>
            </a:pPr>
            <a:r>
              <a:rPr lang="zh-CN" sz="1600">
                <a:solidFill>
                  <a:srgbClr val="FFFFFF"/>
                </a:solidFill>
                <a:latin typeface="consolas"/>
                <a:ea typeface="consolas"/>
              </a:rPr>
              <a:t>var</a:t>
            </a:r>
            <a:r>
              <a:rPr lang="zh-CN" sz="1600">
                <a:solidFill>
                  <a:srgbClr val="FFFFFF"/>
                </a:solidFill>
                <a:latin typeface="consolas"/>
                <a:ea typeface="consolas"/>
              </a:rPr>
              <a:t> </a:t>
            </a:r>
            <a:r>
              <a:rPr lang="zh-CN" sz="1600" b="0" i="0" strike="noStrike" spc="0">
                <a:solidFill>
                  <a:srgbClr val="FFFFFF"/>
                </a:solidFill>
                <a:latin typeface="consolas"/>
                <a:ea typeface="consolas"/>
              </a:rPr>
              <a:t>a</a:t>
            </a:r>
            <a:r>
              <a:rPr lang="zh-CN" sz="1600" b="0" i="0" strike="noStrike" spc="0">
                <a:solidFill>
                  <a:srgbClr val="FFFFFF"/>
                </a:solidFill>
                <a:latin typeface="consolas"/>
                <a:ea typeface="consolas"/>
              </a:rPr>
              <a:t>pp</a:t>
            </a:r>
            <a:r>
              <a:rPr lang="zh-CN" sz="1600" b="0" i="0" strike="noStrike" spc="0">
                <a:solidFill>
                  <a:srgbClr val="FFFFFF"/>
                </a:solidFill>
                <a:latin typeface="consolas"/>
                <a:ea typeface="consolas"/>
              </a:rPr>
              <a:t> </a:t>
            </a:r>
            <a:r>
              <a:rPr lang="zh-CN" sz="1600" b="0" i="0" strike="noStrike" spc="0">
                <a:solidFill>
                  <a:srgbClr val="FFFFFF"/>
                </a:solidFill>
                <a:latin typeface="consolas"/>
                <a:ea typeface="consolas"/>
              </a:rPr>
              <a:t>= </a:t>
            </a:r>
            <a:r>
              <a:rPr lang="zh-CN" sz="1600">
                <a:solidFill>
                  <a:srgbClr val="FFFFFF"/>
                </a:solidFill>
                <a:latin typeface="consolas"/>
                <a:ea typeface="consolas"/>
              </a:rPr>
              <a:t>new</a:t>
            </a:r>
            <a:r>
              <a:rPr lang="zh-CN" sz="1600">
                <a:solidFill>
                  <a:srgbClr val="FFFFFF"/>
                </a:solidFill>
                <a:latin typeface="consolas"/>
                <a:ea typeface="consolas"/>
              </a:rPr>
              <a:t> </a:t>
            </a:r>
            <a:r>
              <a:rPr lang="zh-CN" sz="1600" b="0" i="0" strike="noStrike" spc="0">
                <a:solidFill>
                  <a:srgbClr val="FFFFFF"/>
                </a:solidFill>
                <a:latin typeface="Lato"/>
                <a:ea typeface="Lato"/>
              </a:rPr>
              <a:t>Vue({</a:t>
            </a:r>
            <a:r>
              <a:rPr lang="zh-CN" sz="1600" b="0" i="0" strike="noStrike" spc="0">
                <a:solidFill>
                  <a:srgbClr val="FFFFFF"/>
                </a:solidFill>
                <a:latin typeface="Lato"/>
                <a:ea typeface="Lato"/>
              </a:rPr>
              <a:t>  </a:t>
            </a:r>
          </a:p>
          <a:p>
            <a:pPr>
              <a:lnSpc>
                <a:spcPct val="150000"/>
              </a:lnSpc>
            </a:pPr>
            <a:r>
              <a:rPr lang="zh-CN" sz="1600" b="0" i="0" strike="noStrike" spc="0">
                <a:solidFill>
                  <a:srgbClr val="FFFFFF"/>
                </a:solidFill>
                <a:latin typeface="Lato"/>
                <a:ea typeface="Lato"/>
              </a:rPr>
              <a:t> </a:t>
            </a:r>
            <a:r>
              <a:rPr lang="zh-CN" sz="1600" b="0" i="0" strike="noStrike" spc="0">
                <a:solidFill>
                  <a:srgbClr val="FFFFFF"/>
                </a:solidFill>
                <a:latin typeface="Lato"/>
                <a:ea typeface="Lato"/>
              </a:rPr>
              <a:t>el: </a:t>
            </a:r>
            <a:r>
              <a:rPr lang="zh-CN" sz="1600" b="0" i="0" strike="noStrike" spc="0">
                <a:solidFill>
                  <a:srgbClr val="FFFFFF"/>
                </a:solidFill>
                <a:latin typeface="Lato"/>
                <a:ea typeface="Lato"/>
              </a:rPr>
              <a:t>'</a:t>
            </a:r>
            <a:r>
              <a:rPr lang="zh-CN" sz="1600">
                <a:solidFill>
                  <a:srgbClr val="FFFFFF"/>
                </a:solidFill>
                <a:latin typeface="consolas"/>
                <a:ea typeface="consolas"/>
              </a:rPr>
              <a:t>#app'</a:t>
            </a:r>
            <a:r>
              <a:rPr lang="zh-CN" sz="1600">
                <a:solidFill>
                  <a:srgbClr val="FFFFFF"/>
                </a:solidFill>
                <a:latin typeface="consolas"/>
                <a:ea typeface="consolas"/>
              </a:rPr>
              <a:t>,</a:t>
            </a:r>
            <a:r>
              <a:rPr lang="zh-CN" sz="1600" b="0" i="0" strike="noStrike" spc="0">
                <a:solidFill>
                  <a:srgbClr val="FFFFFF"/>
                </a:solidFill>
                <a:latin typeface="Lato"/>
                <a:ea typeface="Lato"/>
              </a:rPr>
              <a:t> </a:t>
            </a:r>
          </a:p>
          <a:p>
            <a:pPr>
              <a:lnSpc>
                <a:spcPct val="150000"/>
              </a:lnSpc>
            </a:pPr>
            <a:r>
              <a:rPr lang="zh-CN" sz="1600" b="0" i="0" strike="noStrike" spc="0">
                <a:solidFill>
                  <a:srgbClr val="FFFFFF"/>
                </a:solidFill>
                <a:latin typeface="consolas"/>
                <a:ea typeface="consolas"/>
              </a:rPr>
              <a:t> data: {</a:t>
            </a:r>
            <a:r>
              <a:rPr lang="zh-CN" sz="1600" b="0" i="0" strike="noStrike" spc="0">
                <a:solidFill>
                  <a:srgbClr val="FFFFFF"/>
                </a:solidFill>
                <a:latin typeface="consolas"/>
                <a:ea typeface="consolas"/>
              </a:rPr>
              <a:t>    </a:t>
            </a:r>
          </a:p>
          <a:p>
            <a:pPr>
              <a:lnSpc>
                <a:spcPct val="150000"/>
              </a:lnSpc>
            </a:pPr>
            <a:r>
              <a:rPr lang="zh-CN" sz="1600" b="0" i="0" strike="noStrike" spc="0">
                <a:solidFill>
                  <a:srgbClr val="FFFFFF"/>
                </a:solidFill>
                <a:latin typeface="consolas"/>
                <a:ea typeface="consolas"/>
              </a:rPr>
              <a:t>    </a:t>
            </a:r>
            <a:r>
              <a:rPr lang="zh-CN" sz="1600" b="0" i="0" strike="noStrike" spc="0">
                <a:solidFill>
                  <a:srgbClr val="FFB84D"/>
                </a:solidFill>
                <a:latin typeface="consolas"/>
                <a:ea typeface="consolas"/>
              </a:rPr>
              <a:t>url</a:t>
            </a:r>
            <a:r>
              <a:rPr lang="zh-CN" sz="1600" b="0" i="0" strike="noStrike" spc="0">
                <a:solidFill>
                  <a:srgbClr val="FFFFFF"/>
                </a:solidFill>
                <a:latin typeface="consolas"/>
                <a:ea typeface="consolas"/>
              </a:rPr>
              <a:t>:</a:t>
            </a:r>
            <a:r>
              <a:rPr lang="zh-CN" sz="1600" b="0" i="0" strike="noStrike" spc="0">
                <a:solidFill>
                  <a:srgbClr val="FFFFFF"/>
                </a:solidFill>
                <a:latin typeface="consolas"/>
                <a:ea typeface="consolas"/>
              </a:rPr>
              <a:t>'</a:t>
            </a:r>
            <a:r>
              <a:rPr lang="zh-CN" sz="1600">
                <a:solidFill>
                  <a:srgbClr val="FFFFFF"/>
                </a:solidFill>
                <a:latin typeface="consolas"/>
                <a:ea typeface="consolas"/>
              </a:rPr>
              <a:t>www.baidu.com'</a:t>
            </a:r>
            <a:r>
              <a:rPr lang="zh-CN" sz="1600">
                <a:solidFill>
                  <a:srgbClr val="FFFFFF"/>
                </a:solidFill>
                <a:latin typeface="consolas"/>
                <a:ea typeface="consolas"/>
              </a:rPr>
              <a:t>  </a:t>
            </a:r>
          </a:p>
          <a:p>
            <a:pPr>
              <a:lnSpc>
                <a:spcPct val="150000"/>
              </a:lnSpc>
            </a:pPr>
            <a:r>
              <a:rPr lang="zh-CN" sz="1600" b="0" i="0" strike="noStrike" spc="0">
                <a:solidFill>
                  <a:srgbClr val="FFFFFF"/>
                </a:solidFill>
                <a:latin typeface="consolas"/>
                <a:ea typeface="consolas"/>
              </a:rPr>
              <a:t>   </a:t>
            </a:r>
            <a:r>
              <a:rPr lang="zh-CN" sz="1600" b="0" i="0" strike="noStrike" spc="0">
                <a:solidFill>
                  <a:srgbClr val="FFFFFF"/>
                </a:solidFill>
                <a:latin typeface="Lato"/>
                <a:ea typeface="Lato"/>
              </a:rPr>
              <a:t>}</a:t>
            </a:r>
          </a:p>
          <a:p>
            <a:pPr>
              <a:lnSpc>
                <a:spcPct val="150000"/>
              </a:lnSpc>
            </a:pPr>
            <a:r>
              <a:rPr lang="zh-CN" sz="1600" b="0" i="0" strike="noStrike" spc="0">
                <a:solidFill>
                  <a:srgbClr val="FFFFFF"/>
                </a:solidFill>
                <a:latin typeface="Lato"/>
                <a:ea typeface="Lato"/>
              </a:rPr>
              <a:t>})</a:t>
            </a:r>
          </a:p>
          <a:p>
            <a:pPr marL="0" indent="0">
              <a:lnSpc>
                <a:spcPct val="130000"/>
              </a:lnSpc>
              <a:buNone/>
            </a:pPr>
            <a:endParaRPr lang="zh-CN" sz="1400" b="1">
              <a:solidFill>
                <a:srgbClr val="FFFFFF"/>
              </a:solidFill>
              <a:latin typeface="Lato"/>
              <a:ea typeface="Lato"/>
            </a:endParaRPr>
          </a:p>
          <a:p>
            <a:pPr/>
            <a:endParaRPr lang="zh-CN"/>
          </a:p>
        </p:txBody>
      </p:sp>
      <p:sp>
        <p:nvSpPr>
          <p:cNvPr id="8" name=""/>
          <p:cNvSpPr txBox="1"/>
          <p:nvPr/>
        </p:nvSpPr>
        <p:spPr>
          <a:xfrm rot="0" flipH="0" flipV="0">
            <a:off x="3808328" y="1398832"/>
            <a:ext cx="3876483" cy="5177124"/>
          </a:xfrm>
          <a:prstGeom prst="rect">
            <a:avLst/>
          </a:prstGeom>
          <a:ln w="12700">
            <a:solidFill>
              <a:srgbClr val="ffb84d"/>
            </a:solidFill>
            <a:prstDash val="sysDash"/>
          </a:ln>
        </p:spPr>
        <p:txBody>
          <a:bodyPr/>
          <a:lstStyle/>
          <a:p>
            <a:pPr marL="272034" indent="-272034">
              <a:lnSpc>
                <a:spcPct val="150000"/>
              </a:lnSpc>
              <a:buFont typeface="Wingdings" charset="0"/>
              <a:buChar char="l"/>
            </a:pPr>
            <a:r>
              <a:rPr lang="zh-CN" sz="1600">
                <a:solidFill>
                  <a:srgbClr val="FFFFFF"/>
                </a:solidFill>
                <a:latin typeface="consolas"/>
                <a:ea typeface="consolas"/>
              </a:rPr>
              <a:t>设置样式</a:t>
            </a:r>
          </a:p>
          <a:p>
            <a:pPr>
              <a:lnSpc>
                <a:spcPct val="150000"/>
              </a:lnSpc>
            </a:pPr>
            <a:r>
              <a:rPr lang="zh-CN" sz="1600">
                <a:solidFill>
                  <a:srgbClr val="9D9D9D"/>
                </a:solidFill>
                <a:latin typeface="consolas"/>
                <a:ea typeface="consolas"/>
              </a:rPr>
              <a:t>//css</a:t>
            </a:r>
          </a:p>
          <a:p>
            <a:pPr>
              <a:lnSpc>
                <a:spcPct val="150000"/>
              </a:lnSpc>
            </a:pPr>
            <a:r>
              <a:rPr lang="zh-CN" sz="1600" b="0" i="0" strike="noStrike" spc="0">
                <a:solidFill>
                  <a:srgbClr val="FFFFFF"/>
                </a:solidFill>
                <a:latin typeface="consolas"/>
                <a:ea typeface="consolas"/>
              </a:rPr>
              <a:t>.active{</a:t>
            </a:r>
          </a:p>
          <a:p>
            <a:pPr>
              <a:lnSpc>
                <a:spcPct val="150000"/>
              </a:lnSpc>
            </a:pPr>
            <a:r>
              <a:rPr lang="zh-CN" sz="1600" b="0" i="0" strike="noStrike" spc="0">
                <a:solidFill>
                  <a:srgbClr val="FFFFFF"/>
                </a:solidFill>
                <a:latin typeface="consolas"/>
                <a:ea typeface="consolas"/>
              </a:rPr>
              <a:t>   color:''</a:t>
            </a:r>
            <a:r>
              <a:rPr lang="zh-CN" sz="1600" b="0" i="0" strike="noStrike" spc="0">
                <a:solidFill>
                  <a:srgbClr val="FFFFFF"/>
                </a:solidFill>
                <a:latin typeface="consolas"/>
                <a:ea typeface="consolas"/>
              </a:rPr>
              <a:t>#ffb84d";</a:t>
            </a:r>
          </a:p>
          <a:p>
            <a:pPr>
              <a:lnSpc>
                <a:spcPct val="150000"/>
              </a:lnSpc>
            </a:pPr>
            <a:r>
              <a:rPr lang="zh-CN" sz="1600" b="0" i="0" strike="noStrike" spc="0">
                <a:solidFill>
                  <a:srgbClr val="FFFFFF"/>
                </a:solidFill>
                <a:latin typeface="consolas"/>
                <a:ea typeface="consolas"/>
              </a:rPr>
              <a:t>}</a:t>
            </a:r>
          </a:p>
          <a:p>
            <a:pPr>
              <a:lnSpc>
                <a:spcPct val="150000"/>
              </a:lnSpc>
            </a:pPr>
            <a:r>
              <a:rPr lang="zh-CN" sz="1600">
                <a:solidFill>
                  <a:srgbClr val="9D9D9D"/>
                </a:solidFill>
                <a:latin typeface="consolas"/>
                <a:ea typeface="consolas"/>
              </a:rPr>
              <a:t>//html</a:t>
            </a:r>
          </a:p>
          <a:p>
            <a:pPr>
              <a:lnSpc>
                <a:spcPct val="150000"/>
              </a:lnSpc>
            </a:pPr>
            <a:r>
              <a:rPr lang="zh-CN" sz="1600">
                <a:solidFill>
                  <a:srgbClr val="FFFFFF"/>
                </a:solidFill>
                <a:latin typeface="consolas"/>
                <a:ea typeface="consolas"/>
              </a:rPr>
              <a:t>&lt;div :class="{ active : </a:t>
            </a:r>
            <a:r>
              <a:rPr lang="zh-CN" sz="1600">
                <a:solidFill>
                  <a:srgbClr val="FFB84D"/>
                </a:solidFill>
                <a:latin typeface="consolas"/>
                <a:ea typeface="consolas"/>
              </a:rPr>
              <a:t>isActive</a:t>
            </a:r>
            <a:r>
              <a:rPr lang="zh-CN" sz="1600">
                <a:solidFill>
                  <a:srgbClr val="FFFFFF"/>
                </a:solidFill>
                <a:latin typeface="consolas"/>
                <a:ea typeface="consolas"/>
              </a:rPr>
              <a:t> }"&gt;&lt;/div&gt;</a:t>
            </a:r>
          </a:p>
          <a:p>
            <a:pPr>
              <a:lnSpc>
                <a:spcPct val="150000"/>
              </a:lnSpc>
            </a:pPr>
            <a:r>
              <a:rPr lang="zh-CN" sz="1600">
                <a:solidFill>
                  <a:srgbClr val="9D9D9D"/>
                </a:solidFill>
                <a:latin typeface="consolas"/>
                <a:ea typeface="consolas"/>
              </a:rPr>
              <a:t>//js</a:t>
            </a:r>
          </a:p>
          <a:p>
            <a:pPr>
              <a:lnSpc>
                <a:spcPct val="150000"/>
              </a:lnSpc>
            </a:pPr>
            <a:r>
              <a:rPr lang="zh-CN" sz="1600">
                <a:solidFill>
                  <a:srgbClr val="FFFFFF"/>
                </a:solidFill>
                <a:latin typeface="consolas"/>
                <a:ea typeface="consolas"/>
              </a:rPr>
              <a:t>var</a:t>
            </a:r>
            <a:r>
              <a:rPr lang="zh-CN" sz="1600">
                <a:solidFill>
                  <a:srgbClr val="FFFFFF"/>
                </a:solidFill>
                <a:latin typeface="consolas"/>
                <a:ea typeface="consolas"/>
              </a:rPr>
              <a:t> </a:t>
            </a:r>
            <a:r>
              <a:rPr lang="zh-CN" sz="1600" b="0" i="0" strike="noStrike" spc="0">
                <a:solidFill>
                  <a:srgbClr val="FFFFFF"/>
                </a:solidFill>
                <a:latin typeface="consolas"/>
                <a:ea typeface="consolas"/>
              </a:rPr>
              <a:t>a</a:t>
            </a:r>
            <a:r>
              <a:rPr lang="zh-CN" sz="1600" b="0" i="0" strike="noStrike" spc="0">
                <a:solidFill>
                  <a:srgbClr val="FFFFFF"/>
                </a:solidFill>
                <a:latin typeface="consolas"/>
                <a:ea typeface="consolas"/>
              </a:rPr>
              <a:t>pp</a:t>
            </a:r>
            <a:r>
              <a:rPr lang="zh-CN" sz="1600" b="0" i="0" strike="noStrike" spc="0">
                <a:solidFill>
                  <a:srgbClr val="FFFFFF"/>
                </a:solidFill>
                <a:latin typeface="consolas"/>
                <a:ea typeface="consolas"/>
              </a:rPr>
              <a:t> </a:t>
            </a:r>
            <a:r>
              <a:rPr lang="zh-CN" sz="1600" b="0" i="0" strike="noStrike" spc="0">
                <a:solidFill>
                  <a:srgbClr val="FFFFFF"/>
                </a:solidFill>
                <a:latin typeface="consolas"/>
                <a:ea typeface="consolas"/>
              </a:rPr>
              <a:t>= </a:t>
            </a:r>
            <a:r>
              <a:rPr lang="zh-CN" sz="1600">
                <a:solidFill>
                  <a:srgbClr val="FFFFFF"/>
                </a:solidFill>
                <a:latin typeface="consolas"/>
                <a:ea typeface="consolas"/>
              </a:rPr>
              <a:t>new</a:t>
            </a:r>
            <a:r>
              <a:rPr lang="zh-CN" sz="1600">
                <a:solidFill>
                  <a:srgbClr val="FFFFFF"/>
                </a:solidFill>
                <a:latin typeface="consolas"/>
                <a:ea typeface="consolas"/>
              </a:rPr>
              <a:t> </a:t>
            </a:r>
            <a:r>
              <a:rPr lang="zh-CN" sz="1600" b="0" i="0" strike="noStrike" spc="0">
                <a:solidFill>
                  <a:srgbClr val="FFFFFF"/>
                </a:solidFill>
                <a:latin typeface="Lato"/>
                <a:ea typeface="Lato"/>
              </a:rPr>
              <a:t>Vue({</a:t>
            </a:r>
            <a:r>
              <a:rPr lang="zh-CN" sz="1600" b="0" i="0" strike="noStrike" spc="0">
                <a:solidFill>
                  <a:srgbClr val="FFFFFF"/>
                </a:solidFill>
                <a:latin typeface="Lato"/>
                <a:ea typeface="Lato"/>
              </a:rPr>
              <a:t>  </a:t>
            </a:r>
          </a:p>
          <a:p>
            <a:pPr>
              <a:lnSpc>
                <a:spcPct val="150000"/>
              </a:lnSpc>
            </a:pPr>
            <a:r>
              <a:rPr lang="zh-CN" sz="1600" b="0" i="0" strike="noStrike" spc="0">
                <a:solidFill>
                  <a:srgbClr val="FFFFFF"/>
                </a:solidFill>
                <a:latin typeface="Lato"/>
                <a:ea typeface="Lato"/>
              </a:rPr>
              <a:t> </a:t>
            </a:r>
            <a:r>
              <a:rPr lang="zh-CN" sz="1600" b="0" i="0" strike="noStrike" spc="0">
                <a:solidFill>
                  <a:srgbClr val="FFFFFF"/>
                </a:solidFill>
                <a:latin typeface="Lato"/>
                <a:ea typeface="Lato"/>
              </a:rPr>
              <a:t>el: </a:t>
            </a:r>
            <a:r>
              <a:rPr lang="zh-CN" sz="1600" b="0" i="0" strike="noStrike" spc="0">
                <a:solidFill>
                  <a:srgbClr val="FFFFFF"/>
                </a:solidFill>
                <a:latin typeface="Lato"/>
                <a:ea typeface="Lato"/>
              </a:rPr>
              <a:t>'</a:t>
            </a:r>
            <a:r>
              <a:rPr lang="zh-CN" sz="1600">
                <a:solidFill>
                  <a:srgbClr val="FFFFFF"/>
                </a:solidFill>
                <a:latin typeface="consolas"/>
                <a:ea typeface="consolas"/>
              </a:rPr>
              <a:t>#app'</a:t>
            </a:r>
            <a:r>
              <a:rPr lang="zh-CN" sz="1600">
                <a:solidFill>
                  <a:srgbClr val="FFFFFF"/>
                </a:solidFill>
                <a:latin typeface="consolas"/>
                <a:ea typeface="consolas"/>
              </a:rPr>
              <a:t>,</a:t>
            </a:r>
            <a:r>
              <a:rPr lang="zh-CN" sz="1600" b="0" i="0" strike="noStrike" spc="0">
                <a:solidFill>
                  <a:srgbClr val="FFFFFF"/>
                </a:solidFill>
                <a:latin typeface="Lato"/>
                <a:ea typeface="Lato"/>
              </a:rPr>
              <a:t> </a:t>
            </a:r>
          </a:p>
          <a:p>
            <a:pPr>
              <a:lnSpc>
                <a:spcPct val="150000"/>
              </a:lnSpc>
            </a:pPr>
            <a:r>
              <a:rPr lang="zh-CN" sz="1600" b="0" i="0" strike="noStrike" spc="0">
                <a:solidFill>
                  <a:srgbClr val="FFFFFF"/>
                </a:solidFill>
                <a:latin typeface="consolas"/>
                <a:ea typeface="consolas"/>
              </a:rPr>
              <a:t> data: {</a:t>
            </a:r>
            <a:r>
              <a:rPr lang="zh-CN" sz="1600" b="0" i="0" strike="noStrike" spc="0">
                <a:solidFill>
                  <a:srgbClr val="FFFFFF"/>
                </a:solidFill>
                <a:latin typeface="consolas"/>
                <a:ea typeface="consolas"/>
              </a:rPr>
              <a:t>   </a:t>
            </a:r>
            <a:r>
              <a:rPr lang="zh-CN" sz="1600" b="0" i="0" strike="noStrike" spc="0">
                <a:solidFill>
                  <a:srgbClr val="FFB84D"/>
                </a:solidFill>
                <a:latin typeface="consolas"/>
                <a:ea typeface="consolas"/>
              </a:rPr>
              <a:t> </a:t>
            </a:r>
          </a:p>
          <a:p>
            <a:pPr>
              <a:lnSpc>
                <a:spcPct val="150000"/>
              </a:lnSpc>
            </a:pPr>
            <a:r>
              <a:rPr lang="zh-CN" sz="1600" b="0" i="0" strike="noStrike" spc="0">
                <a:solidFill>
                  <a:srgbClr val="FFB84D"/>
                </a:solidFill>
                <a:latin typeface="consolas"/>
                <a:ea typeface="consolas"/>
              </a:rPr>
              <a:t>   </a:t>
            </a:r>
            <a:r>
              <a:rPr lang="zh-CN" sz="1600">
                <a:solidFill>
                  <a:srgbClr val="FFB84D"/>
                </a:solidFill>
                <a:latin typeface="consolas"/>
                <a:ea typeface="consolas"/>
              </a:rPr>
              <a:t>isActive</a:t>
            </a:r>
            <a:r>
              <a:rPr lang="zh-CN" sz="1600">
                <a:solidFill>
                  <a:srgbClr val="FFFFFF"/>
                </a:solidFill>
                <a:latin typeface="consolas"/>
                <a:ea typeface="consolas"/>
              </a:rPr>
              <a:t>:true</a:t>
            </a:r>
            <a:r>
              <a:rPr lang="zh-CN" sz="1600">
                <a:solidFill>
                  <a:srgbClr val="FFFFFF"/>
                </a:solidFill>
                <a:latin typeface="consolas"/>
                <a:ea typeface="consolas"/>
              </a:rPr>
              <a:t>  </a:t>
            </a:r>
          </a:p>
          <a:p>
            <a:pPr>
              <a:lnSpc>
                <a:spcPct val="150000"/>
              </a:lnSpc>
            </a:pPr>
            <a:r>
              <a:rPr lang="zh-CN" sz="1600" b="0" i="0" strike="noStrike" spc="0">
                <a:solidFill>
                  <a:srgbClr val="FFFFFF"/>
                </a:solidFill>
                <a:latin typeface="consolas"/>
                <a:ea typeface="consolas"/>
              </a:rPr>
              <a:t>  </a:t>
            </a:r>
            <a:r>
              <a:rPr lang="zh-CN" sz="1600" b="0" i="0" strike="noStrike" spc="0">
                <a:solidFill>
                  <a:srgbClr val="FFFFFF"/>
                </a:solidFill>
                <a:latin typeface="Lato"/>
                <a:ea typeface="Lato"/>
              </a:rPr>
              <a:t>}</a:t>
            </a:r>
          </a:p>
          <a:p>
            <a:pPr>
              <a:lnSpc>
                <a:spcPct val="150000"/>
              </a:lnSpc>
            </a:pPr>
            <a:r>
              <a:rPr lang="zh-CN" sz="1600" b="0" i="0" strike="noStrike" spc="0">
                <a:solidFill>
                  <a:srgbClr val="FFFFFF"/>
                </a:solidFill>
                <a:latin typeface="Lato"/>
                <a:ea typeface="Lato"/>
              </a:rPr>
              <a:t>})</a:t>
            </a:r>
          </a:p>
          <a:p>
            <a:pPr marL="0" indent="0">
              <a:lnSpc>
                <a:spcPct val="130000"/>
              </a:lnSpc>
            </a:pPr>
            <a:endParaRPr lang="zh-CN"/>
          </a:p>
          <a:p>
            <a:pPr/>
            <a:endParaRPr lang="zh-CN"/>
          </a:p>
        </p:txBody>
      </p:sp>
      <p:sp>
        <p:nvSpPr>
          <p:cNvPr id="9" name=""/>
          <p:cNvSpPr txBox="1"/>
          <p:nvPr/>
        </p:nvSpPr>
        <p:spPr>
          <a:xfrm rot="0" flipH="0" flipV="0">
            <a:off x="7791598" y="1398832"/>
            <a:ext cx="4336752" cy="5177124"/>
          </a:xfrm>
          <a:prstGeom prst="rect">
            <a:avLst/>
          </a:prstGeom>
          <a:ln w="12700">
            <a:solidFill>
              <a:srgbClr val="ffb84d"/>
            </a:solidFill>
            <a:prstDash val="sysDash"/>
          </a:ln>
        </p:spPr>
        <p:txBody>
          <a:bodyPr/>
          <a:lstStyle/>
          <a:p>
            <a:pPr marL="272034" indent="-272034">
              <a:lnSpc>
                <a:spcPct val="150000"/>
              </a:lnSpc>
              <a:buFont typeface="Wingdings" charset="0"/>
              <a:buChar char="l"/>
            </a:pPr>
            <a:r>
              <a:rPr lang="zh-CN" sz="1600">
                <a:solidFill>
                  <a:srgbClr val="FFFFFF"/>
                </a:solidFill>
                <a:latin typeface="consolas"/>
                <a:ea typeface="consolas"/>
              </a:rPr>
              <a:t>绑定内联样式</a:t>
            </a:r>
          </a:p>
          <a:p>
            <a:pPr>
              <a:lnSpc>
                <a:spcPct val="150000"/>
              </a:lnSpc>
            </a:pPr>
            <a:r>
              <a:rPr lang="zh-CN" sz="1600">
                <a:solidFill>
                  <a:srgbClr val="9D9D9D"/>
                </a:solidFill>
                <a:latin typeface="consolas"/>
                <a:ea typeface="consolas"/>
              </a:rPr>
              <a:t>//html</a:t>
            </a:r>
          </a:p>
          <a:p>
            <a:pPr>
              <a:lnSpc>
                <a:spcPct val="150000"/>
              </a:lnSpc>
            </a:pPr>
            <a:r>
              <a:rPr lang="zh-CN" sz="1600" b="0" i="0" strike="noStrike" spc="0">
                <a:solidFill>
                  <a:srgbClr val="FFFFFF"/>
                </a:solidFill>
                <a:latin typeface="consolas"/>
                <a:ea typeface="consolas"/>
              </a:rPr>
              <a:t>&lt;</a:t>
            </a:r>
            <a:r>
              <a:rPr lang="zh-CN" sz="1600" b="0" i="0" strike="noStrike" spc="0">
                <a:solidFill>
                  <a:srgbClr val="FFFFFF"/>
                </a:solidFill>
                <a:latin typeface="consolas"/>
                <a:ea typeface="consolas"/>
              </a:rPr>
              <a:t>div </a:t>
            </a:r>
            <a:r>
              <a:rPr lang="zh-CN" sz="1600" b="0" i="0" strike="noStrike" spc="0">
                <a:solidFill>
                  <a:srgbClr val="FFFFFF"/>
                </a:solidFill>
                <a:latin typeface="consolas"/>
                <a:ea typeface="consolas"/>
              </a:rPr>
              <a:t>v-bind:style</a:t>
            </a:r>
            <a:r>
              <a:rPr lang="zh-CN" sz="1600" b="0" i="0" strike="noStrike" spc="0">
                <a:solidFill>
                  <a:srgbClr val="FFFFFF"/>
                </a:solidFill>
                <a:latin typeface="consolas"/>
                <a:ea typeface="consolas"/>
              </a:rPr>
              <a:t>=</a:t>
            </a:r>
            <a:r>
              <a:rPr lang="zh-CN" sz="1600" b="0" i="0" strike="noStrike" spc="0">
                <a:solidFill>
                  <a:srgbClr val="FFFFFF"/>
                </a:solidFill>
                <a:latin typeface="consolas"/>
                <a:ea typeface="consolas"/>
              </a:rPr>
              <a:t>"{ color: </a:t>
            </a:r>
            <a:r>
              <a:rPr lang="zh-CN" sz="1600" b="0" i="0" strike="noStrike" spc="0">
                <a:solidFill>
                  <a:srgbClr val="FFB84D"/>
                </a:solidFill>
                <a:latin typeface="consolas"/>
                <a:ea typeface="consolas"/>
              </a:rPr>
              <a:t>activeColor</a:t>
            </a:r>
            <a:r>
              <a:rPr lang="zh-CN" sz="1600" b="0" i="0" strike="noStrike" spc="0">
                <a:solidFill>
                  <a:srgbClr val="FFFFFF"/>
                </a:solidFill>
                <a:latin typeface="consolas"/>
                <a:ea typeface="consolas"/>
              </a:rPr>
              <a:t> }"</a:t>
            </a:r>
            <a:r>
              <a:rPr lang="zh-CN" sz="1600" b="0" i="0" strike="noStrike" spc="0">
                <a:solidFill>
                  <a:srgbClr val="FFFFFF"/>
                </a:solidFill>
                <a:latin typeface="consolas"/>
                <a:ea typeface="consolas"/>
              </a:rPr>
              <a:t>&gt;...</a:t>
            </a:r>
            <a:r>
              <a:rPr lang="zh-CN" sz="1600" b="0" i="0" strike="noStrike" spc="0">
                <a:solidFill>
                  <a:srgbClr val="FFFFFF"/>
                </a:solidFill>
                <a:latin typeface="consolas"/>
                <a:ea typeface="consolas"/>
              </a:rPr>
              <a:t>&lt;/</a:t>
            </a:r>
            <a:r>
              <a:rPr lang="zh-CN" sz="1600" b="0" i="0" strike="noStrike" spc="0">
                <a:solidFill>
                  <a:srgbClr val="FFFFFF"/>
                </a:solidFill>
                <a:latin typeface="consolas"/>
                <a:ea typeface="consolas"/>
              </a:rPr>
              <a:t>div</a:t>
            </a:r>
            <a:r>
              <a:rPr lang="zh-CN" sz="1600" b="0" i="0" strike="noStrike" spc="0">
                <a:solidFill>
                  <a:srgbClr val="FFFFFF"/>
                </a:solidFill>
                <a:latin typeface="consolas"/>
                <a:ea typeface="consolas"/>
              </a:rPr>
              <a:t>&gt;</a:t>
            </a:r>
          </a:p>
          <a:p>
            <a:pPr>
              <a:lnSpc>
                <a:spcPct val="150000"/>
              </a:lnSpc>
            </a:pPr>
            <a:endParaRPr lang="zh-CN" sz="1600">
              <a:solidFill>
                <a:srgbClr val="FFFFFF"/>
              </a:solidFill>
              <a:latin typeface="consolas"/>
              <a:ea typeface="consolas"/>
            </a:endParaRPr>
          </a:p>
          <a:p>
            <a:pPr>
              <a:lnSpc>
                <a:spcPct val="150000"/>
              </a:lnSpc>
            </a:pPr>
            <a:r>
              <a:rPr lang="zh-CN" sz="1600">
                <a:solidFill>
                  <a:srgbClr val="9D9D9D"/>
                </a:solidFill>
                <a:latin typeface="consolas"/>
                <a:ea typeface="consolas"/>
              </a:rPr>
              <a:t>//js</a:t>
            </a:r>
          </a:p>
          <a:p>
            <a:pPr>
              <a:lnSpc>
                <a:spcPct val="150000"/>
              </a:lnSpc>
            </a:pPr>
            <a:r>
              <a:rPr lang="zh-CN" sz="1600">
                <a:solidFill>
                  <a:srgbClr val="FFFFFF"/>
                </a:solidFill>
                <a:latin typeface="consolas"/>
                <a:ea typeface="consolas"/>
              </a:rPr>
              <a:t>var</a:t>
            </a:r>
            <a:r>
              <a:rPr lang="zh-CN" sz="1600">
                <a:solidFill>
                  <a:srgbClr val="FFFFFF"/>
                </a:solidFill>
                <a:latin typeface="consolas"/>
                <a:ea typeface="consolas"/>
              </a:rPr>
              <a:t> </a:t>
            </a:r>
            <a:r>
              <a:rPr lang="zh-CN" sz="1600" b="0" i="0" strike="noStrike" spc="0">
                <a:solidFill>
                  <a:srgbClr val="FFFFFF"/>
                </a:solidFill>
                <a:latin typeface="consolas"/>
                <a:ea typeface="consolas"/>
              </a:rPr>
              <a:t>a</a:t>
            </a:r>
            <a:r>
              <a:rPr lang="zh-CN" sz="1600" b="0" i="0" strike="noStrike" spc="0">
                <a:solidFill>
                  <a:srgbClr val="FFFFFF"/>
                </a:solidFill>
                <a:latin typeface="consolas"/>
                <a:ea typeface="consolas"/>
              </a:rPr>
              <a:t>pp</a:t>
            </a:r>
            <a:r>
              <a:rPr lang="zh-CN" sz="1600" b="0" i="0" strike="noStrike" spc="0">
                <a:solidFill>
                  <a:srgbClr val="FFFFFF"/>
                </a:solidFill>
                <a:latin typeface="consolas"/>
                <a:ea typeface="consolas"/>
              </a:rPr>
              <a:t> </a:t>
            </a:r>
            <a:r>
              <a:rPr lang="zh-CN" sz="1600" b="0" i="0" strike="noStrike" spc="0">
                <a:solidFill>
                  <a:srgbClr val="FFFFFF"/>
                </a:solidFill>
                <a:latin typeface="consolas"/>
                <a:ea typeface="consolas"/>
              </a:rPr>
              <a:t>= </a:t>
            </a:r>
            <a:r>
              <a:rPr lang="zh-CN" sz="1600">
                <a:solidFill>
                  <a:srgbClr val="FFFFFF"/>
                </a:solidFill>
                <a:latin typeface="consolas"/>
                <a:ea typeface="consolas"/>
              </a:rPr>
              <a:t>new</a:t>
            </a:r>
            <a:r>
              <a:rPr lang="zh-CN" sz="1600">
                <a:solidFill>
                  <a:srgbClr val="FFFFFF"/>
                </a:solidFill>
                <a:latin typeface="consolas"/>
                <a:ea typeface="consolas"/>
              </a:rPr>
              <a:t> </a:t>
            </a:r>
            <a:r>
              <a:rPr lang="zh-CN" sz="1600" b="0" i="0" strike="noStrike" spc="0">
                <a:solidFill>
                  <a:srgbClr val="FFFFFF"/>
                </a:solidFill>
                <a:latin typeface="Lato"/>
                <a:ea typeface="Lato"/>
              </a:rPr>
              <a:t>Vue({</a:t>
            </a:r>
            <a:r>
              <a:rPr lang="zh-CN" sz="1600" b="0" i="0" strike="noStrike" spc="0">
                <a:solidFill>
                  <a:srgbClr val="FFFFFF"/>
                </a:solidFill>
                <a:latin typeface="Lato"/>
                <a:ea typeface="Lato"/>
              </a:rPr>
              <a:t>  </a:t>
            </a:r>
          </a:p>
          <a:p>
            <a:pPr>
              <a:lnSpc>
                <a:spcPct val="150000"/>
              </a:lnSpc>
            </a:pPr>
            <a:r>
              <a:rPr lang="zh-CN" sz="1600" b="0" i="0" strike="noStrike" spc="0">
                <a:solidFill>
                  <a:srgbClr val="FFFFFF"/>
                </a:solidFill>
                <a:latin typeface="Lato"/>
                <a:ea typeface="Lato"/>
              </a:rPr>
              <a:t> </a:t>
            </a:r>
            <a:r>
              <a:rPr lang="zh-CN" sz="1600" b="0" i="0" strike="noStrike" spc="0">
                <a:solidFill>
                  <a:srgbClr val="FFFFFF"/>
                </a:solidFill>
                <a:latin typeface="Lato"/>
                <a:ea typeface="Lato"/>
              </a:rPr>
              <a:t>el: </a:t>
            </a:r>
            <a:r>
              <a:rPr lang="zh-CN" sz="1600" b="0" i="0" strike="noStrike" spc="0">
                <a:solidFill>
                  <a:srgbClr val="FFFFFF"/>
                </a:solidFill>
                <a:latin typeface="Lato"/>
                <a:ea typeface="Lato"/>
              </a:rPr>
              <a:t>'</a:t>
            </a:r>
            <a:r>
              <a:rPr lang="zh-CN" sz="1600">
                <a:solidFill>
                  <a:srgbClr val="FFFFFF"/>
                </a:solidFill>
                <a:latin typeface="consolas"/>
                <a:ea typeface="consolas"/>
              </a:rPr>
              <a:t>#app'</a:t>
            </a:r>
            <a:r>
              <a:rPr lang="zh-CN" sz="1600">
                <a:solidFill>
                  <a:srgbClr val="FFFFFF"/>
                </a:solidFill>
                <a:latin typeface="consolas"/>
                <a:ea typeface="consolas"/>
              </a:rPr>
              <a:t>,</a:t>
            </a:r>
            <a:r>
              <a:rPr lang="zh-CN" sz="1600" b="0" i="0" strike="noStrike" spc="0">
                <a:solidFill>
                  <a:srgbClr val="FFFFFF"/>
                </a:solidFill>
                <a:latin typeface="Lato"/>
                <a:ea typeface="Lato"/>
              </a:rPr>
              <a:t> </a:t>
            </a:r>
          </a:p>
          <a:p>
            <a:pPr>
              <a:lnSpc>
                <a:spcPct val="150000"/>
              </a:lnSpc>
            </a:pPr>
            <a:r>
              <a:rPr lang="zh-CN" sz="1600" b="0" i="0" strike="noStrike" spc="0">
                <a:solidFill>
                  <a:srgbClr val="FFFFFF"/>
                </a:solidFill>
                <a:latin typeface="consolas"/>
                <a:ea typeface="consolas"/>
              </a:rPr>
              <a:t> data: {</a:t>
            </a:r>
            <a:r>
              <a:rPr lang="zh-CN" sz="1600" b="0" i="0" strike="noStrike" spc="0">
                <a:solidFill>
                  <a:srgbClr val="FFFFFF"/>
                </a:solidFill>
                <a:latin typeface="consolas"/>
                <a:ea typeface="consolas"/>
              </a:rPr>
              <a:t>   </a:t>
            </a:r>
            <a:r>
              <a:rPr lang="zh-CN" sz="1600" b="0" i="0" strike="noStrike" spc="0">
                <a:solidFill>
                  <a:srgbClr val="FFFFFF"/>
                </a:solidFill>
                <a:latin typeface="consolas"/>
                <a:ea typeface="consolas"/>
              </a:rPr>
              <a:t>  </a:t>
            </a:r>
          </a:p>
          <a:p>
            <a:pPr>
              <a:lnSpc>
                <a:spcPct val="150000"/>
              </a:lnSpc>
            </a:pPr>
            <a:r>
              <a:rPr lang="zh-CN" sz="1600" b="0" i="0" strike="noStrike" spc="0">
                <a:solidFill>
                  <a:srgbClr val="FFFFFF"/>
                </a:solidFill>
                <a:latin typeface="consolas"/>
                <a:ea typeface="consolas"/>
              </a:rPr>
              <a:t>      </a:t>
            </a:r>
            <a:r>
              <a:rPr lang="zh-CN" sz="1600" b="0" i="0" strike="noStrike" spc="0">
                <a:solidFill>
                  <a:srgbClr val="FFB84D"/>
                </a:solidFill>
                <a:latin typeface="consolas"/>
                <a:ea typeface="consolas"/>
              </a:rPr>
              <a:t>activeColor</a:t>
            </a:r>
            <a:r>
              <a:rPr lang="zh-CN" sz="1600" b="0" i="0" strike="noStrike" spc="0">
                <a:solidFill>
                  <a:srgbClr val="FFFFFF"/>
                </a:solidFill>
                <a:latin typeface="consolas"/>
                <a:ea typeface="consolas"/>
              </a:rPr>
              <a:t>: </a:t>
            </a:r>
            <a:r>
              <a:rPr lang="zh-CN" sz="1600" b="0" i="0" strike="noStrike" spc="0">
                <a:solidFill>
                  <a:srgbClr val="FFFFFF"/>
                </a:solidFill>
                <a:latin typeface="consolas"/>
                <a:ea typeface="consolas"/>
              </a:rPr>
              <a:t>'red'</a:t>
            </a:r>
          </a:p>
          <a:p>
            <a:pPr>
              <a:lnSpc>
                <a:spcPct val="150000"/>
              </a:lnSpc>
            </a:pPr>
            <a:r>
              <a:rPr lang="zh-CN" sz="1600" b="0" i="0" strike="noStrike" spc="0">
                <a:solidFill>
                  <a:srgbClr val="FFFFFF"/>
                </a:solidFill>
                <a:latin typeface="consolas"/>
                <a:ea typeface="consolas"/>
              </a:rPr>
              <a:t>   </a:t>
            </a:r>
            <a:r>
              <a:rPr lang="zh-CN" sz="1600" b="0" i="0" strike="noStrike" spc="0">
                <a:solidFill>
                  <a:srgbClr val="FFFFFF"/>
                </a:solidFill>
                <a:latin typeface="Lato"/>
                <a:ea typeface="Lato"/>
              </a:rPr>
              <a:t>}</a:t>
            </a:r>
          </a:p>
          <a:p>
            <a:pPr>
              <a:lnSpc>
                <a:spcPct val="150000"/>
              </a:lnSpc>
            </a:pPr>
            <a:r>
              <a:rPr lang="zh-CN" sz="1600" b="0" i="0" strike="noStrike" spc="0">
                <a:solidFill>
                  <a:srgbClr val="FFFFFF"/>
                </a:solidFill>
                <a:latin typeface="Lato"/>
                <a:ea typeface="Lato"/>
              </a:rPr>
              <a:t>})</a:t>
            </a:r>
          </a:p>
          <a:p>
            <a:pPr marL="0" indent="0">
              <a:lnSpc>
                <a:spcPct val="130000"/>
              </a:lnSpc>
            </a:pPr>
            <a:endParaRPr lang="zh-CN"/>
          </a:p>
          <a:p>
            <a:pPr/>
            <a:endParaRPr 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
          <p:cNvGrpSpPr/>
          <p:nvPr/>
        </p:nvGrpSpPr>
        <p:grpSpPr>
          <a:xfrm rot="0" flipH="0" flipV="0">
            <a:off x="336467" y="207818"/>
            <a:ext cx="2975428" cy="612733"/>
            <a:chOff x="504701" y="158337"/>
            <a:chExt cx="2975428" cy="612733"/>
          </a:xfrm>
        </p:grpSpPr>
        <p:sp>
          <p:nvSpPr>
            <p:cNvPr id="4" name=""/>
            <p:cNvSpPr txBox="1"/>
            <p:nvPr/>
          </p:nvSpPr>
          <p:spPr>
            <a:xfrm rot="0" flipH="0" flipV="0">
              <a:off x="504701" y="158338"/>
              <a:ext cx="2975428" cy="612734"/>
            </a:xfrm>
            <a:prstGeom prst="rect">
              <a:avLst/>
            </a:prstGeom>
            <a:ln w="6350">
              <a:prstDash val="solid"/>
            </a:ln>
          </p:spPr>
          <p:txBody>
            <a:bodyPr/>
            <a:lstStyle/>
            <a:p>
              <a:pPr/>
              <a:r>
                <a:rPr lang="zh-CN" sz="2000" b="1">
                  <a:solidFill>
                    <a:srgbClr val="FFFFFF"/>
                  </a:solidFill>
                  <a:latin typeface="Lato"/>
                  <a:ea typeface="Lato"/>
                </a:rPr>
                <a:t>常用</a:t>
              </a:r>
              <a:r>
                <a:rPr lang="zh-CN" sz="2000" b="1">
                  <a:solidFill>
                    <a:srgbClr val="FFFFFF"/>
                  </a:solidFill>
                  <a:latin typeface="Lato"/>
                  <a:ea typeface="Lato"/>
                </a:rPr>
                <a:t>指令</a:t>
              </a:r>
            </a:p>
            <a:p>
              <a:pPr>
                <a:lnSpc>
                  <a:spcPct val="150000"/>
                </a:lnSpc>
              </a:pPr>
              <a:endParaRPr lang="zh-CN" sz="2000" b="1">
                <a:solidFill>
                  <a:srgbClr val="FFFFFF"/>
                </a:solidFill>
              </a:endParaRPr>
            </a:p>
          </p:txBody>
        </p:sp>
        <p:cxnSp>
          <p:nvCxnSpPr>
            <p:cNvPr id="5" name=""/>
            <p:cNvCxnSpPr/>
            <p:nvPr/>
          </p:nvCxnSpPr>
          <p:spPr>
            <a:xfrm rot="0">
              <a:off x="593766" y="632526"/>
              <a:ext cx="720000" cy="0"/>
            </a:xfrm>
            <a:prstGeom prst="line">
              <a:avLst/>
            </a:prstGeom>
            <a:ln w="50800">
              <a:solidFill>
                <a:srgbClr val="FF6600"/>
              </a:solidFill>
              <a:prstDash val="solid"/>
              <a:miter/>
            </a:ln>
          </p:spPr>
        </p:cxnSp>
      </p:grpSp>
      <p:sp>
        <p:nvSpPr>
          <p:cNvPr id="6" name=""/>
          <p:cNvSpPr txBox="1"/>
          <p:nvPr/>
        </p:nvSpPr>
        <p:spPr>
          <a:xfrm rot="0" flipH="0" flipV="0">
            <a:off x="336467" y="882245"/>
            <a:ext cx="11537396" cy="902069"/>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nSpc>
                <a:spcPct val="130000"/>
              </a:lnSpc>
              <a:buNone/>
            </a:pPr>
            <a:r>
              <a:rPr lang="zh-CN" sz="1600" b="1">
                <a:solidFill>
                  <a:srgbClr val="FFB84D"/>
                </a:solidFill>
                <a:latin typeface="Lato"/>
                <a:ea typeface="Lato"/>
              </a:rPr>
              <a:t>v-on</a:t>
            </a:r>
            <a:r>
              <a:rPr lang="zh-CN" sz="1600">
                <a:solidFill>
                  <a:srgbClr val="FFFFFF"/>
                </a:solidFill>
                <a:latin typeface="Lato"/>
                <a:ea typeface="Lato"/>
              </a:rPr>
              <a:t>:事件处理器，绑定函数。缩写为 </a:t>
            </a:r>
            <a:r>
              <a:rPr lang="zh-CN" sz="2000" b="1">
                <a:solidFill>
                  <a:srgbClr val="FFB84D"/>
                </a:solidFill>
                <a:latin typeface="Lato"/>
                <a:ea typeface="Lato"/>
              </a:rPr>
              <a:t>@</a:t>
            </a:r>
          </a:p>
          <a:p>
            <a:pPr/>
            <a:r>
              <a:rPr lang="zh-CN" sz="1600" b="0">
                <a:solidFill>
                  <a:srgbClr val="FFFFFF"/>
                </a:solidFill>
                <a:latin typeface="Source Sans Pro"/>
                <a:ea typeface="Source Sans Pro"/>
              </a:rPr>
              <a:t>用在普通元素上时，只能监听</a:t>
            </a:r>
            <a:r>
              <a:rPr lang="zh-CN" sz="1600" b="0">
                <a:solidFill>
                  <a:srgbClr val="FFFFFF"/>
                </a:solidFill>
                <a:latin typeface="Source Sans Pro"/>
                <a:ea typeface="Source Sans Pro"/>
              </a:rPr>
              <a:t>原生 DOM 事件</a:t>
            </a:r>
            <a:r>
              <a:rPr lang="zh-CN" sz="1600" b="0">
                <a:solidFill>
                  <a:srgbClr val="FFFFFF"/>
                </a:solidFill>
                <a:latin typeface="Source Sans Pro"/>
                <a:ea typeface="Source Sans Pro"/>
              </a:rPr>
              <a:t>。用在自定义元素组件上时，也可以监听子组件触发的</a:t>
            </a:r>
            <a:r>
              <a:rPr lang="zh-CN" sz="1600" b="0">
                <a:solidFill>
                  <a:srgbClr val="FFFFFF"/>
                </a:solidFill>
                <a:latin typeface="Source Sans Pro"/>
                <a:ea typeface="Source Sans Pro"/>
              </a:rPr>
              <a:t>自定义事件</a:t>
            </a:r>
            <a:r>
              <a:rPr lang="zh-CN" sz="1600" b="0">
                <a:solidFill>
                  <a:srgbClr val="FFFFFF"/>
                </a:solidFill>
                <a:latin typeface="Source Sans Pro"/>
                <a:ea typeface="Source Sans Pro"/>
              </a:rPr>
              <a:t>。</a:t>
            </a:r>
          </a:p>
          <a:p>
            <a:pPr marL="0" indent="0">
              <a:lnSpc>
                <a:spcPct val="130000"/>
              </a:lnSpc>
              <a:buNone/>
            </a:pPr>
            <a:endParaRPr lang="zh-CN" sz="1400" b="1">
              <a:solidFill>
                <a:srgbClr val="FFB84D"/>
              </a:solidFill>
              <a:latin typeface="consolas"/>
              <a:ea typeface="consolas"/>
            </a:endParaRPr>
          </a:p>
          <a:p>
            <a:pPr marL="0" indent="0">
              <a:lnSpc>
                <a:spcPct val="130000"/>
              </a:lnSpc>
              <a:buNone/>
            </a:pPr>
            <a:endParaRPr lang="zh-CN" sz="1400" b="1">
              <a:solidFill>
                <a:srgbClr val="FFB84D"/>
              </a:solidFill>
              <a:latin typeface="consolas"/>
              <a:ea typeface="consolas"/>
            </a:endParaRPr>
          </a:p>
          <a:p>
            <a:pPr marL="0" indent="0">
              <a:lnSpc>
                <a:spcPct val="130000"/>
              </a:lnSpc>
              <a:buNone/>
            </a:pPr>
            <a:endParaRPr lang="zh-CN" sz="1400" b="1">
              <a:solidFill>
                <a:srgbClr val="FFB84D"/>
              </a:solidFill>
              <a:latin typeface="consolas"/>
              <a:ea typeface="consolas"/>
            </a:endParaRPr>
          </a:p>
          <a:p>
            <a:pPr>
              <a:lnSpc>
                <a:spcPct val="130000"/>
              </a:lnSpc>
            </a:pPr>
            <a:endParaRPr lang="zh-CN" sz="1300">
              <a:solidFill>
                <a:srgbClr val="FFFFFF"/>
              </a:solidFill>
              <a:highlight>
                <a:srgbClr val="F7F7F7"/>
              </a:highlight>
              <a:latin typeface="consolas"/>
              <a:ea typeface="consolas"/>
            </a:endParaRPr>
          </a:p>
        </p:txBody>
      </p:sp>
      <p:sp>
        <p:nvSpPr>
          <p:cNvPr id="7" name=""/>
          <p:cNvSpPr txBox="1"/>
          <p:nvPr/>
        </p:nvSpPr>
        <p:spPr>
          <a:xfrm rot="0" flipH="0" flipV="0">
            <a:off x="345569" y="1784314"/>
            <a:ext cx="5759596" cy="4817543"/>
          </a:xfrm>
          <a:prstGeom prst="rect">
            <a:avLst/>
          </a:prstGeom>
          <a:ln w="12700">
            <a:solidFill>
              <a:srgbClr val="FFB84D"/>
            </a:solidFill>
            <a:prstDash val="sysDash"/>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gn="l" defTabSz="228600">
              <a:lnSpc>
                <a:spcPct val="150000"/>
              </a:lnSpc>
            </a:pPr>
            <a:r>
              <a:rPr lang="zh-CN" sz="1400" b="0" i="1" strike="noStrike" spc="0">
                <a:solidFill>
                  <a:srgbClr val="9D9D9D"/>
                </a:solidFill>
                <a:latin typeface="Roboto Mono"/>
                <a:ea typeface="Roboto Mono"/>
              </a:rPr>
              <a:t>&lt;</a:t>
            </a:r>
            <a:r>
              <a:rPr lang="zh-CN" sz="1400" b="0" i="1" strike="noStrike" spc="0">
                <a:solidFill>
                  <a:srgbClr val="9D9D9D"/>
                </a:solidFill>
                <a:latin typeface="Roboto Mono"/>
                <a:ea typeface="Roboto Mono"/>
              </a:rPr>
              <a:t>!--html--&gt;</a:t>
            </a:r>
          </a:p>
          <a:p>
            <a:pPr>
              <a:lnSpc>
                <a:spcPct val="150000"/>
              </a:lnSpc>
            </a:pPr>
            <a:r>
              <a:rPr lang="zh-CN" sz="1600">
                <a:solidFill>
                  <a:srgbClr val="FFFFFF"/>
                </a:solidFill>
                <a:latin typeface="consolas"/>
                <a:ea typeface="consolas"/>
              </a:rPr>
              <a:t>&lt;</a:t>
            </a:r>
            <a:r>
              <a:rPr lang="zh-CN" sz="1600">
                <a:solidFill>
                  <a:srgbClr val="FFFFFF"/>
                </a:solidFill>
                <a:latin typeface="consolas"/>
                <a:ea typeface="consolas"/>
              </a:rPr>
              <a:t>button</a:t>
            </a:r>
            <a:r>
              <a:rPr lang="zh-CN" sz="1600">
                <a:solidFill>
                  <a:srgbClr val="FFFFFF"/>
                </a:solidFill>
                <a:latin typeface="consolas"/>
                <a:ea typeface="consolas"/>
              </a:rPr>
              <a:t> </a:t>
            </a:r>
            <a:r>
              <a:rPr lang="zh-CN" sz="1600">
                <a:solidFill>
                  <a:srgbClr val="FFB84D"/>
                </a:solidFill>
                <a:latin typeface="consolas"/>
                <a:ea typeface="consolas"/>
              </a:rPr>
              <a:t>v-on:click</a:t>
            </a:r>
            <a:r>
              <a:rPr lang="zh-CN" sz="1600">
                <a:solidFill>
                  <a:srgbClr val="FFFFFF"/>
                </a:solidFill>
                <a:latin typeface="consolas"/>
                <a:ea typeface="consolas"/>
              </a:rPr>
              <a:t>=</a:t>
            </a:r>
            <a:r>
              <a:rPr lang="zh-CN" sz="1600">
                <a:solidFill>
                  <a:srgbClr val="FFFFFF"/>
                </a:solidFill>
                <a:latin typeface="consolas"/>
                <a:ea typeface="consolas"/>
              </a:rPr>
              <a:t>"</a:t>
            </a:r>
            <a:r>
              <a:rPr lang="zh-CN" sz="1600">
                <a:solidFill>
                  <a:srgbClr val="87C120"/>
                </a:solidFill>
                <a:latin typeface="consolas"/>
                <a:ea typeface="consolas"/>
              </a:rPr>
              <a:t>clickHandle</a:t>
            </a:r>
            <a:r>
              <a:rPr lang="zh-CN" sz="1600">
                <a:solidFill>
                  <a:srgbClr val="FFFFFF"/>
                </a:solidFill>
                <a:latin typeface="consolas"/>
                <a:ea typeface="consolas"/>
              </a:rPr>
              <a:t>"</a:t>
            </a:r>
            <a:r>
              <a:rPr lang="zh-CN" sz="1600">
                <a:solidFill>
                  <a:srgbClr val="FFFFFF"/>
                </a:solidFill>
                <a:latin typeface="consolas"/>
                <a:ea typeface="consolas"/>
              </a:rPr>
              <a:t>&gt;</a:t>
            </a:r>
            <a:r>
              <a:rPr lang="zh-CN" sz="1600">
                <a:solidFill>
                  <a:srgbClr val="FFFFFF"/>
                </a:solidFill>
                <a:latin typeface="consolas"/>
                <a:ea typeface="consolas"/>
              </a:rPr>
              <a:t>v-on绑定事件</a:t>
            </a:r>
            <a:r>
              <a:rPr lang="zh-CN" sz="1600">
                <a:solidFill>
                  <a:srgbClr val="FFFFFF"/>
                </a:solidFill>
                <a:latin typeface="consolas"/>
                <a:ea typeface="consolas"/>
              </a:rPr>
              <a:t>&lt;/</a:t>
            </a:r>
            <a:r>
              <a:rPr lang="zh-CN" sz="1600">
                <a:solidFill>
                  <a:srgbClr val="FFFFFF"/>
                </a:solidFill>
                <a:latin typeface="consolas"/>
                <a:ea typeface="consolas"/>
              </a:rPr>
              <a:t>button</a:t>
            </a:r>
            <a:r>
              <a:rPr lang="zh-CN" sz="1600">
                <a:solidFill>
                  <a:srgbClr val="FFFFFF"/>
                </a:solidFill>
                <a:latin typeface="consolas"/>
                <a:ea typeface="consolas"/>
              </a:rPr>
              <a:t>&gt;</a:t>
            </a:r>
          </a:p>
          <a:p>
            <a:pPr marL="0" indent="0" algn="l" defTabSz="457200">
              <a:lnSpc>
                <a:spcPct val="150000"/>
              </a:lnSpc>
              <a:buNone/>
            </a:pPr>
            <a:r>
              <a:rPr lang="zh-CN" sz="1600" b="0" i="0" strike="noStrike" spc="0">
                <a:solidFill>
                  <a:srgbClr val="9D9D9D"/>
                </a:solidFill>
                <a:latin typeface="consolas"/>
                <a:ea typeface="consolas"/>
              </a:rPr>
              <a:t>&lt;!-- 上下等同 --&gt;</a:t>
            </a:r>
          </a:p>
          <a:p>
            <a:pPr>
              <a:lnSpc>
                <a:spcPct val="150000"/>
              </a:lnSpc>
            </a:pPr>
            <a:r>
              <a:rPr lang="zh-CN" sz="1600">
                <a:solidFill>
                  <a:srgbClr val="FFFFFF"/>
                </a:solidFill>
                <a:latin typeface="consolas"/>
                <a:ea typeface="consolas"/>
              </a:rPr>
              <a:t>&lt;</a:t>
            </a:r>
            <a:r>
              <a:rPr lang="zh-CN" sz="1600">
                <a:solidFill>
                  <a:srgbClr val="FFFFFF"/>
                </a:solidFill>
                <a:latin typeface="consolas"/>
                <a:ea typeface="consolas"/>
              </a:rPr>
              <a:t>button</a:t>
            </a:r>
            <a:r>
              <a:rPr lang="zh-CN" sz="1600">
                <a:solidFill>
                  <a:srgbClr val="FFFFFF"/>
                </a:solidFill>
                <a:latin typeface="consolas"/>
                <a:ea typeface="consolas"/>
              </a:rPr>
              <a:t> </a:t>
            </a:r>
            <a:r>
              <a:rPr lang="zh-CN" sz="1600">
                <a:solidFill>
                  <a:srgbClr val="FFB84D"/>
                </a:solidFill>
                <a:latin typeface="consolas"/>
                <a:ea typeface="consolas"/>
              </a:rPr>
              <a:t>@</a:t>
            </a:r>
            <a:r>
              <a:rPr lang="zh-CN" sz="1600">
                <a:solidFill>
                  <a:srgbClr val="FFB84D"/>
                </a:solidFill>
                <a:latin typeface="consolas"/>
                <a:ea typeface="consolas"/>
              </a:rPr>
              <a:t>click</a:t>
            </a:r>
            <a:r>
              <a:rPr lang="zh-CN" sz="1600">
                <a:solidFill>
                  <a:srgbClr val="FFFFFF"/>
                </a:solidFill>
                <a:latin typeface="consolas"/>
                <a:ea typeface="consolas"/>
              </a:rPr>
              <a:t>=</a:t>
            </a:r>
            <a:r>
              <a:rPr lang="zh-CN" sz="1600">
                <a:solidFill>
                  <a:srgbClr val="FFFFFF"/>
                </a:solidFill>
                <a:latin typeface="consolas"/>
                <a:ea typeface="consolas"/>
              </a:rPr>
              <a:t>"</a:t>
            </a:r>
            <a:r>
              <a:rPr lang="zh-CN" sz="1600">
                <a:solidFill>
                  <a:srgbClr val="87C120"/>
                </a:solidFill>
                <a:latin typeface="consolas"/>
                <a:ea typeface="consolas"/>
              </a:rPr>
              <a:t>clickHandle</a:t>
            </a:r>
            <a:r>
              <a:rPr lang="zh-CN" sz="1600">
                <a:solidFill>
                  <a:srgbClr val="FFFFFF"/>
                </a:solidFill>
                <a:latin typeface="consolas"/>
                <a:ea typeface="consolas"/>
              </a:rPr>
              <a:t>"</a:t>
            </a:r>
            <a:r>
              <a:rPr lang="zh-CN" sz="1600">
                <a:solidFill>
                  <a:srgbClr val="FFFFFF"/>
                </a:solidFill>
                <a:latin typeface="consolas"/>
                <a:ea typeface="consolas"/>
              </a:rPr>
              <a:t>&gt;</a:t>
            </a:r>
            <a:r>
              <a:rPr lang="zh-CN" sz="1600">
                <a:solidFill>
                  <a:srgbClr val="FFFFFF"/>
                </a:solidFill>
                <a:latin typeface="consolas"/>
                <a:ea typeface="consolas"/>
              </a:rPr>
              <a:t>@缩写</a:t>
            </a:r>
            <a:r>
              <a:rPr lang="zh-CN" sz="1600">
                <a:solidFill>
                  <a:srgbClr val="FFFFFF"/>
                </a:solidFill>
                <a:latin typeface="consolas"/>
                <a:ea typeface="consolas"/>
              </a:rPr>
              <a:t>&lt;/</a:t>
            </a:r>
            <a:r>
              <a:rPr lang="zh-CN" sz="1600">
                <a:solidFill>
                  <a:srgbClr val="FFFFFF"/>
                </a:solidFill>
                <a:latin typeface="consolas"/>
                <a:ea typeface="consolas"/>
              </a:rPr>
              <a:t>button</a:t>
            </a:r>
            <a:r>
              <a:rPr lang="zh-CN" sz="1600">
                <a:solidFill>
                  <a:srgbClr val="FFFFFF"/>
                </a:solidFill>
                <a:latin typeface="consolas"/>
                <a:ea typeface="consolas"/>
              </a:rPr>
              <a:t>&gt;</a:t>
            </a:r>
          </a:p>
          <a:p>
            <a:pPr>
              <a:lnSpc>
                <a:spcPct val="150000"/>
              </a:lnSpc>
            </a:pPr>
            <a:endParaRPr lang="zh-CN" sz="1600">
              <a:solidFill>
                <a:srgbClr val="FFFFFF"/>
              </a:solidFill>
              <a:latin typeface="consolas"/>
              <a:ea typeface="consolas"/>
            </a:endParaRPr>
          </a:p>
          <a:p>
            <a:pPr marL="0" indent="0" algn="l" defTabSz="228600">
              <a:lnSpc>
                <a:spcPct val="150000"/>
              </a:lnSpc>
            </a:pPr>
            <a:r>
              <a:rPr lang="zh-CN" sz="1400" b="0" i="1" strike="noStrike" spc="0">
                <a:solidFill>
                  <a:srgbClr val="9D9D9D"/>
                </a:solidFill>
                <a:latin typeface="Roboto Mono"/>
                <a:ea typeface="Roboto Mono"/>
              </a:rPr>
              <a:t>&lt;</a:t>
            </a:r>
            <a:r>
              <a:rPr lang="zh-CN" sz="1400" b="0" i="1" strike="noStrike" spc="0">
                <a:solidFill>
                  <a:srgbClr val="9D9D9D"/>
                </a:solidFill>
                <a:latin typeface="Roboto Mono"/>
                <a:ea typeface="Roboto Mono"/>
              </a:rPr>
              <a:t>!--js--&gt;</a:t>
            </a:r>
          </a:p>
          <a:p>
            <a:pPr>
              <a:lnSpc>
                <a:spcPct val="150000"/>
              </a:lnSpc>
            </a:pPr>
            <a:r>
              <a:rPr lang="zh-CN" sz="1600">
                <a:solidFill>
                  <a:srgbClr val="FFFFFF"/>
                </a:solidFill>
                <a:latin typeface="consolas"/>
                <a:ea typeface="consolas"/>
              </a:rPr>
              <a:t>var</a:t>
            </a:r>
            <a:r>
              <a:rPr lang="zh-CN" sz="1600">
                <a:solidFill>
                  <a:srgbClr val="FFFFFF"/>
                </a:solidFill>
                <a:latin typeface="consolas"/>
                <a:ea typeface="consolas"/>
              </a:rPr>
              <a:t> </a:t>
            </a:r>
            <a:r>
              <a:rPr lang="zh-CN" sz="1600" b="0" i="0" strike="noStrike" spc="0">
                <a:solidFill>
                  <a:srgbClr val="FFFFFF"/>
                </a:solidFill>
                <a:latin typeface="consolas"/>
                <a:ea typeface="consolas"/>
              </a:rPr>
              <a:t>a</a:t>
            </a:r>
            <a:r>
              <a:rPr lang="zh-CN" sz="1600" b="0" i="0" strike="noStrike" spc="0">
                <a:solidFill>
                  <a:srgbClr val="FFFFFF"/>
                </a:solidFill>
                <a:latin typeface="consolas"/>
                <a:ea typeface="consolas"/>
              </a:rPr>
              <a:t>pp</a:t>
            </a:r>
            <a:r>
              <a:rPr lang="zh-CN" sz="1600" b="0" i="0" strike="noStrike" spc="0">
                <a:solidFill>
                  <a:srgbClr val="FFFFFF"/>
                </a:solidFill>
                <a:latin typeface="consolas"/>
                <a:ea typeface="consolas"/>
              </a:rPr>
              <a:t> </a:t>
            </a:r>
            <a:r>
              <a:rPr lang="zh-CN" sz="1600" b="0" i="0" strike="noStrike" spc="0">
                <a:solidFill>
                  <a:srgbClr val="FFFFFF"/>
                </a:solidFill>
                <a:latin typeface="consolas"/>
                <a:ea typeface="consolas"/>
              </a:rPr>
              <a:t>= </a:t>
            </a:r>
            <a:r>
              <a:rPr lang="zh-CN" sz="1600">
                <a:solidFill>
                  <a:srgbClr val="FFFFFF"/>
                </a:solidFill>
                <a:latin typeface="consolas"/>
                <a:ea typeface="consolas"/>
              </a:rPr>
              <a:t>new</a:t>
            </a:r>
            <a:r>
              <a:rPr lang="zh-CN" sz="1600">
                <a:solidFill>
                  <a:srgbClr val="FFFFFF"/>
                </a:solidFill>
                <a:latin typeface="consolas"/>
                <a:ea typeface="consolas"/>
              </a:rPr>
              <a:t> </a:t>
            </a:r>
            <a:r>
              <a:rPr lang="zh-CN" sz="1600" b="0" i="0" strike="noStrike" spc="0">
                <a:solidFill>
                  <a:srgbClr val="FFFFFF"/>
                </a:solidFill>
                <a:latin typeface="Lato"/>
                <a:ea typeface="Lato"/>
              </a:rPr>
              <a:t>Vue({</a:t>
            </a:r>
            <a:r>
              <a:rPr lang="zh-CN" sz="1600" b="0" i="0" strike="noStrike" spc="0">
                <a:solidFill>
                  <a:srgbClr val="FFFFFF"/>
                </a:solidFill>
                <a:latin typeface="Lato"/>
                <a:ea typeface="Lato"/>
              </a:rPr>
              <a:t>  </a:t>
            </a:r>
          </a:p>
          <a:p>
            <a:pPr>
              <a:lnSpc>
                <a:spcPct val="150000"/>
              </a:lnSpc>
            </a:pPr>
            <a:r>
              <a:rPr lang="zh-CN" sz="1600" b="0" i="0" strike="noStrike" spc="0">
                <a:solidFill>
                  <a:srgbClr val="FFFFFF"/>
                </a:solidFill>
                <a:latin typeface="Lato"/>
                <a:ea typeface="Lato"/>
              </a:rPr>
              <a:t> </a:t>
            </a:r>
            <a:r>
              <a:rPr lang="zh-CN" sz="1600" b="0" i="0" strike="noStrike" spc="0">
                <a:solidFill>
                  <a:srgbClr val="FFFFFF"/>
                </a:solidFill>
                <a:latin typeface="Lato"/>
                <a:ea typeface="Lato"/>
              </a:rPr>
              <a:t>el: </a:t>
            </a:r>
            <a:r>
              <a:rPr lang="zh-CN" sz="1600" b="0" i="0" strike="noStrike" spc="0">
                <a:solidFill>
                  <a:srgbClr val="FFFFFF"/>
                </a:solidFill>
                <a:latin typeface="Lato"/>
                <a:ea typeface="Lato"/>
              </a:rPr>
              <a:t>'</a:t>
            </a:r>
            <a:r>
              <a:rPr lang="zh-CN" sz="1600">
                <a:solidFill>
                  <a:srgbClr val="FFFFFF"/>
                </a:solidFill>
                <a:latin typeface="consolas"/>
                <a:ea typeface="consolas"/>
              </a:rPr>
              <a:t>#app'</a:t>
            </a:r>
            <a:r>
              <a:rPr lang="zh-CN" sz="1600">
                <a:solidFill>
                  <a:srgbClr val="FFFFFF"/>
                </a:solidFill>
                <a:latin typeface="consolas"/>
                <a:ea typeface="consolas"/>
              </a:rPr>
              <a:t>,</a:t>
            </a:r>
            <a:r>
              <a:rPr lang="zh-CN" sz="1600" b="0" i="0" strike="noStrike" spc="0">
                <a:solidFill>
                  <a:srgbClr val="FFFFFF"/>
                </a:solidFill>
                <a:latin typeface="Lato"/>
                <a:ea typeface="Lato"/>
              </a:rPr>
              <a:t> </a:t>
            </a:r>
          </a:p>
          <a:p>
            <a:pPr>
              <a:lnSpc>
                <a:spcPct val="150000"/>
              </a:lnSpc>
            </a:pPr>
            <a:r>
              <a:rPr lang="zh-CN" sz="1600" b="0" i="0" strike="noStrike" spc="0">
                <a:solidFill>
                  <a:srgbClr val="FFFFFF"/>
                </a:solidFill>
                <a:latin typeface="consolas"/>
                <a:ea typeface="consolas"/>
              </a:rPr>
              <a:t> </a:t>
            </a:r>
            <a:r>
              <a:rPr lang="zh-CN" sz="1600">
                <a:solidFill>
                  <a:srgbClr val="FFFFFF"/>
                </a:solidFill>
                <a:latin typeface="consolas"/>
                <a:ea typeface="consolas"/>
              </a:rPr>
              <a:t>methods:{</a:t>
            </a:r>
            <a:r>
              <a:rPr lang="zh-CN" sz="1600">
                <a:solidFill>
                  <a:srgbClr val="FFFFFF"/>
                </a:solidFill>
                <a:latin typeface="consolas"/>
                <a:ea typeface="consolas"/>
              </a:rPr>
              <a:t>    </a:t>
            </a:r>
          </a:p>
          <a:p>
            <a:pPr>
              <a:lnSpc>
                <a:spcPct val="150000"/>
              </a:lnSpc>
            </a:pPr>
            <a:r>
              <a:rPr lang="zh-CN" sz="1600">
                <a:solidFill>
                  <a:srgbClr val="FFFFFF"/>
                </a:solidFill>
                <a:latin typeface="consolas"/>
                <a:ea typeface="consolas"/>
              </a:rPr>
              <a:t>    </a:t>
            </a:r>
            <a:r>
              <a:rPr lang="zh-CN" sz="1600">
                <a:solidFill>
                  <a:srgbClr val="87C120"/>
                </a:solidFill>
                <a:latin typeface="consolas"/>
                <a:ea typeface="consolas"/>
              </a:rPr>
              <a:t>clickHandle</a:t>
            </a:r>
            <a:r>
              <a:rPr lang="zh-CN" sz="1600">
                <a:solidFill>
                  <a:srgbClr val="FFFFFF"/>
                </a:solidFill>
                <a:latin typeface="consolas"/>
                <a:ea typeface="consolas"/>
              </a:rPr>
              <a:t>:</a:t>
            </a:r>
            <a:r>
              <a:rPr lang="zh-CN" sz="1600">
                <a:solidFill>
                  <a:srgbClr val="FFFFFF"/>
                </a:solidFill>
                <a:latin typeface="consolas"/>
                <a:ea typeface="consolas"/>
              </a:rPr>
              <a:t>function</a:t>
            </a:r>
            <a:r>
              <a:rPr lang="zh-CN" sz="1600">
                <a:solidFill>
                  <a:srgbClr val="FFFFFF"/>
                </a:solidFill>
                <a:latin typeface="consolas"/>
                <a:ea typeface="consolas"/>
              </a:rPr>
              <a:t>(</a:t>
            </a:r>
            <a:r>
              <a:rPr lang="zh-CN" sz="1600">
                <a:solidFill>
                  <a:srgbClr val="FFFFFF"/>
                </a:solidFill>
                <a:latin typeface="consolas"/>
                <a:ea typeface="consolas"/>
              </a:rPr>
              <a:t>)</a:t>
            </a:r>
            <a:r>
              <a:rPr lang="zh-CN" sz="1600">
                <a:solidFill>
                  <a:srgbClr val="FFFFFF"/>
                </a:solidFill>
                <a:latin typeface="consolas"/>
                <a:ea typeface="consolas"/>
              </a:rPr>
              <a:t>{</a:t>
            </a:r>
            <a:r>
              <a:rPr lang="zh-CN" sz="1600">
                <a:solidFill>
                  <a:srgbClr val="FFFFFF"/>
                </a:solidFill>
                <a:latin typeface="consolas"/>
                <a:ea typeface="consolas"/>
              </a:rPr>
              <a:t>      </a:t>
            </a:r>
          </a:p>
          <a:p>
            <a:pPr>
              <a:lnSpc>
                <a:spcPct val="150000"/>
              </a:lnSpc>
            </a:pPr>
            <a:r>
              <a:rPr lang="zh-CN" sz="1600">
                <a:solidFill>
                  <a:srgbClr val="FFFFFF"/>
                </a:solidFill>
                <a:latin typeface="consolas"/>
                <a:ea typeface="consolas"/>
              </a:rPr>
              <a:t>       </a:t>
            </a:r>
            <a:r>
              <a:rPr lang="zh-CN" sz="1600">
                <a:solidFill>
                  <a:srgbClr val="FFFFFF"/>
                </a:solidFill>
                <a:latin typeface="consolas"/>
                <a:ea typeface="consolas"/>
              </a:rPr>
              <a:t>alert(</a:t>
            </a:r>
            <a:r>
              <a:rPr lang="zh-CN" sz="1600">
                <a:solidFill>
                  <a:srgbClr val="FFFFFF"/>
                </a:solidFill>
                <a:latin typeface="consolas"/>
                <a:ea typeface="consolas"/>
              </a:rPr>
              <a:t>'123'</a:t>
            </a:r>
            <a:r>
              <a:rPr lang="zh-CN" sz="1600">
                <a:solidFill>
                  <a:srgbClr val="FFFFFF"/>
                </a:solidFill>
                <a:latin typeface="consolas"/>
                <a:ea typeface="consolas"/>
              </a:rPr>
              <a:t>)</a:t>
            </a:r>
            <a:r>
              <a:rPr lang="zh-CN" sz="1600">
                <a:solidFill>
                  <a:srgbClr val="FFFFFF"/>
                </a:solidFill>
                <a:latin typeface="consolas"/>
                <a:ea typeface="consolas"/>
              </a:rPr>
              <a:t>   </a:t>
            </a:r>
          </a:p>
          <a:p>
            <a:pPr>
              <a:lnSpc>
                <a:spcPct val="150000"/>
              </a:lnSpc>
            </a:pPr>
            <a:r>
              <a:rPr lang="zh-CN" sz="1600">
                <a:solidFill>
                  <a:srgbClr val="FFFFFF"/>
                </a:solidFill>
                <a:latin typeface="consolas"/>
                <a:ea typeface="consolas"/>
              </a:rPr>
              <a:t>   </a:t>
            </a:r>
            <a:r>
              <a:rPr lang="zh-CN" sz="1600">
                <a:solidFill>
                  <a:srgbClr val="FFFFFF"/>
                </a:solidFill>
                <a:latin typeface="consolas"/>
                <a:ea typeface="consolas"/>
              </a:rPr>
              <a:t> }</a:t>
            </a:r>
            <a:r>
              <a:rPr lang="zh-CN" sz="1600">
                <a:solidFill>
                  <a:srgbClr val="FFFFFF"/>
                </a:solidFill>
                <a:latin typeface="consolas"/>
                <a:ea typeface="consolas"/>
              </a:rPr>
              <a:t> </a:t>
            </a:r>
            <a:r>
              <a:rPr lang="zh-CN" sz="1600">
                <a:solidFill>
                  <a:srgbClr val="FFFFFF"/>
                </a:solidFill>
                <a:latin typeface="consolas"/>
                <a:ea typeface="consolas"/>
              </a:rPr>
              <a:t>}</a:t>
            </a:r>
          </a:p>
          <a:p>
            <a:pPr>
              <a:lnSpc>
                <a:spcPct val="150000"/>
              </a:lnSpc>
            </a:pPr>
            <a:r>
              <a:rPr lang="zh-CN" sz="1600" b="0" i="0" strike="noStrike" spc="0">
                <a:solidFill>
                  <a:srgbClr val="FFFFFF"/>
                </a:solidFill>
                <a:latin typeface="Lato"/>
                <a:ea typeface="Lato"/>
              </a:rPr>
              <a:t>})</a:t>
            </a:r>
          </a:p>
          <a:p>
            <a:pPr marL="0" indent="0">
              <a:lnSpc>
                <a:spcPct val="130000"/>
              </a:lnSpc>
              <a:buNone/>
            </a:pPr>
            <a:endParaRPr lang="zh-CN" sz="1400" b="1">
              <a:solidFill>
                <a:srgbClr val="FFFFFF"/>
              </a:solidFill>
              <a:latin typeface="Lato"/>
              <a:ea typeface="Lato"/>
            </a:endParaRPr>
          </a:p>
          <a:p>
            <a:pPr/>
            <a:endParaRPr lang="zh-CN"/>
          </a:p>
        </p:txBody>
      </p:sp>
      <p:sp>
        <p:nvSpPr>
          <p:cNvPr id="8" name=""/>
          <p:cNvSpPr txBox="1"/>
          <p:nvPr/>
        </p:nvSpPr>
        <p:spPr>
          <a:xfrm rot="0" flipH="0" flipV="0">
            <a:off x="6236632" y="1784314"/>
            <a:ext cx="5413232" cy="4817543"/>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1600" b="1">
                <a:solidFill>
                  <a:srgbClr val="FFFFFF"/>
                </a:solidFill>
                <a:latin typeface="Source Sans Pro"/>
                <a:ea typeface="Source Sans Pro"/>
              </a:rPr>
              <a:t>常用修饰符</a:t>
            </a:r>
            <a:r>
              <a:rPr lang="zh-CN" sz="1600" b="1">
                <a:solidFill>
                  <a:srgbClr val="FFFFFF"/>
                </a:solidFill>
                <a:latin typeface="Source Sans Pro"/>
                <a:ea typeface="Source Sans Pro"/>
              </a:rPr>
              <a:t>：</a:t>
            </a:r>
          </a:p>
          <a:p>
            <a:pPr/>
            <a:endParaRPr lang="zh-CN" sz="1600">
              <a:solidFill>
                <a:srgbClr val="707070"/>
              </a:solidFill>
              <a:latin typeface="Roboto Mono"/>
              <a:ea typeface="Roboto Mono"/>
            </a:endParaRPr>
          </a:p>
          <a:p>
            <a:pPr/>
            <a:r>
              <a:rPr lang="zh-CN" sz="1600">
                <a:solidFill>
                  <a:srgbClr val="707070"/>
                </a:solidFill>
                <a:latin typeface="Roboto Mono"/>
                <a:ea typeface="Roboto Mono"/>
              </a:rPr>
              <a:t>&lt;!-- 停止冒泡 --&gt;</a:t>
            </a:r>
            <a:br>
              <a:rPr lang="en-US"/>
            </a:br>
            <a:r>
              <a:rPr lang="zh-CN" sz="1600">
                <a:solidFill>
                  <a:srgbClr val="FFFFFF"/>
                </a:solidFill>
                <a:latin typeface="Roboto Mono"/>
                <a:ea typeface="Roboto Mono"/>
              </a:rPr>
              <a:t>&lt;</a:t>
            </a:r>
            <a:r>
              <a:rPr lang="zh-CN" sz="1600">
                <a:solidFill>
                  <a:srgbClr val="FFFFFF"/>
                </a:solidFill>
                <a:latin typeface="Roboto Mono"/>
                <a:ea typeface="Roboto Mono"/>
              </a:rPr>
              <a:t>button </a:t>
            </a:r>
            <a:r>
              <a:rPr lang="zh-CN" sz="1600">
                <a:solidFill>
                  <a:srgbClr val="FFFFFF"/>
                </a:solidFill>
                <a:latin typeface="Roboto Mono"/>
                <a:ea typeface="Roboto Mono"/>
              </a:rPr>
              <a:t>@</a:t>
            </a:r>
            <a:r>
              <a:rPr lang="zh-CN" sz="1600">
                <a:solidFill>
                  <a:srgbClr val="FFFFFF"/>
                </a:solidFill>
                <a:latin typeface="Roboto Mono"/>
                <a:ea typeface="Roboto Mono"/>
              </a:rPr>
              <a:t>click</a:t>
            </a:r>
            <a:r>
              <a:rPr lang="zh-CN" sz="1600">
                <a:solidFill>
                  <a:srgbClr val="FFB84D"/>
                </a:solidFill>
                <a:latin typeface="Roboto Mono"/>
                <a:ea typeface="Roboto Mono"/>
              </a:rPr>
              <a:t>.stop</a:t>
            </a:r>
            <a:r>
              <a:rPr lang="zh-CN" sz="1600">
                <a:solidFill>
                  <a:srgbClr val="FFFFFF"/>
                </a:solidFill>
                <a:latin typeface="Roboto Mono"/>
                <a:ea typeface="Roboto Mono"/>
              </a:rPr>
              <a:t>=</a:t>
            </a:r>
            <a:r>
              <a:rPr lang="zh-CN" sz="1600">
                <a:solidFill>
                  <a:srgbClr val="FFFFFF"/>
                </a:solidFill>
                <a:latin typeface="Roboto Mono"/>
                <a:ea typeface="Roboto Mono"/>
              </a:rPr>
              <a:t>"doThis"</a:t>
            </a:r>
            <a:r>
              <a:rPr lang="zh-CN" sz="1600">
                <a:solidFill>
                  <a:srgbClr val="FFFFFF"/>
                </a:solidFill>
                <a:latin typeface="Roboto Mono"/>
                <a:ea typeface="Roboto Mono"/>
              </a:rPr>
              <a:t>&gt;</a:t>
            </a:r>
            <a:r>
              <a:rPr lang="zh-CN" sz="1600">
                <a:solidFill>
                  <a:srgbClr val="FFFFFF"/>
                </a:solidFill>
                <a:latin typeface="Roboto Mono"/>
                <a:ea typeface="Roboto Mono"/>
              </a:rPr>
              <a:t>&lt;/</a:t>
            </a:r>
            <a:r>
              <a:rPr lang="zh-CN" sz="1600">
                <a:solidFill>
                  <a:srgbClr val="FFFFFF"/>
                </a:solidFill>
                <a:latin typeface="Roboto Mono"/>
                <a:ea typeface="Roboto Mono"/>
              </a:rPr>
              <a:t>button</a:t>
            </a:r>
            <a:r>
              <a:rPr lang="zh-CN" sz="1600">
                <a:solidFill>
                  <a:srgbClr val="FFFFFF"/>
                </a:solidFill>
                <a:latin typeface="Roboto Mono"/>
                <a:ea typeface="Roboto Mono"/>
              </a:rPr>
              <a:t>&gt;</a:t>
            </a:r>
            <a:r>
              <a:rPr lang="zh-CN" sz="1600">
                <a:solidFill>
                  <a:srgbClr val="525252"/>
                </a:solidFill>
                <a:highlight>
                  <a:srgbClr val="F8F8F8"/>
                </a:highlight>
                <a:latin typeface="Roboto Mono"/>
                <a:ea typeface="Roboto Mono"/>
              </a:rPr>
              <a:t>
</a:t>
            </a:r>
            <a:r>
              <a:rPr lang="zh-CN" sz="1600">
                <a:solidFill>
                  <a:srgbClr val="707070"/>
                </a:solidFill>
                <a:latin typeface="Roboto Mono"/>
                <a:ea typeface="Roboto Mono"/>
              </a:rPr>
              <a:t>&lt;!-- 阻止默认行为 --&gt;</a:t>
            </a:r>
            <a:br>
              <a:rPr lang="en-US"/>
            </a:br>
            <a:r>
              <a:rPr lang="zh-CN" sz="1600">
                <a:solidFill>
                  <a:srgbClr val="FFFFFF"/>
                </a:solidFill>
                <a:latin typeface="Roboto Mono"/>
                <a:ea typeface="Roboto Mono"/>
              </a:rPr>
              <a:t>&lt;</a:t>
            </a:r>
            <a:r>
              <a:rPr lang="zh-CN" sz="1600">
                <a:solidFill>
                  <a:srgbClr val="FFFFFF"/>
                </a:solidFill>
                <a:latin typeface="Roboto Mono"/>
                <a:ea typeface="Roboto Mono"/>
              </a:rPr>
              <a:t>button </a:t>
            </a:r>
            <a:r>
              <a:rPr lang="zh-CN" sz="1600">
                <a:solidFill>
                  <a:srgbClr val="FFFFFF"/>
                </a:solidFill>
                <a:latin typeface="Roboto Mono"/>
                <a:ea typeface="Roboto Mono"/>
              </a:rPr>
              <a:t>@</a:t>
            </a:r>
            <a:r>
              <a:rPr lang="zh-CN" sz="1600">
                <a:solidFill>
                  <a:srgbClr val="FFFFFF"/>
                </a:solidFill>
                <a:latin typeface="Roboto Mono"/>
                <a:ea typeface="Roboto Mono"/>
              </a:rPr>
              <a:t>click</a:t>
            </a:r>
            <a:r>
              <a:rPr lang="zh-CN" sz="1600">
                <a:solidFill>
                  <a:srgbClr val="FFB84D"/>
                </a:solidFill>
                <a:latin typeface="Roboto Mono"/>
                <a:ea typeface="Roboto Mono"/>
              </a:rPr>
              <a:t>.prevent</a:t>
            </a:r>
            <a:r>
              <a:rPr lang="zh-CN" sz="1600">
                <a:solidFill>
                  <a:srgbClr val="FFFFFF"/>
                </a:solidFill>
                <a:latin typeface="Roboto Mono"/>
                <a:ea typeface="Roboto Mono"/>
              </a:rPr>
              <a:t>=</a:t>
            </a:r>
            <a:r>
              <a:rPr lang="zh-CN" sz="1600">
                <a:solidFill>
                  <a:srgbClr val="FFFFFF"/>
                </a:solidFill>
                <a:latin typeface="Roboto Mono"/>
                <a:ea typeface="Roboto Mono"/>
              </a:rPr>
              <a:t>"doThis"</a:t>
            </a:r>
            <a:r>
              <a:rPr lang="zh-CN" sz="1600">
                <a:solidFill>
                  <a:srgbClr val="FFFFFF"/>
                </a:solidFill>
                <a:latin typeface="Roboto Mono"/>
                <a:ea typeface="Roboto Mono"/>
              </a:rPr>
              <a:t>&gt;</a:t>
            </a:r>
            <a:r>
              <a:rPr lang="zh-CN" sz="1600">
                <a:solidFill>
                  <a:srgbClr val="FFFFFF"/>
                </a:solidFill>
                <a:latin typeface="Roboto Mono"/>
                <a:ea typeface="Roboto Mono"/>
              </a:rPr>
              <a:t>&lt;/</a:t>
            </a:r>
            <a:r>
              <a:rPr lang="zh-CN" sz="1600">
                <a:solidFill>
                  <a:srgbClr val="FFFFFF"/>
                </a:solidFill>
                <a:latin typeface="Roboto Mono"/>
                <a:ea typeface="Roboto Mono"/>
              </a:rPr>
              <a:t>button</a:t>
            </a:r>
            <a:r>
              <a:rPr lang="zh-CN" sz="1600">
                <a:solidFill>
                  <a:srgbClr val="FFFFFF"/>
                </a:solidFill>
                <a:latin typeface="Roboto Mono"/>
                <a:ea typeface="Roboto Mono"/>
              </a:rPr>
              <a:t>&gt;</a:t>
            </a:r>
          </a:p>
          <a:p>
            <a:pPr marL="0" indent="0">
              <a:lnSpc>
                <a:spcPct val="130000"/>
              </a:lnSpc>
              <a:buNone/>
            </a:pPr>
            <a:endParaRPr lang="zh-CN" sz="1600" b="1">
              <a:solidFill>
                <a:srgbClr val="FFFFFF"/>
              </a:solidFill>
              <a:latin typeface="Lato"/>
              <a:ea typeface="Lato"/>
            </a:endParaRPr>
          </a:p>
          <a:p>
            <a:pPr/>
            <a:endParaRPr lang="zh-CN" sz="1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
          <p:cNvGrpSpPr/>
          <p:nvPr/>
        </p:nvGrpSpPr>
        <p:grpSpPr>
          <a:xfrm rot="0" flipH="0" flipV="0">
            <a:off x="336467" y="207818"/>
            <a:ext cx="2975428" cy="612733"/>
            <a:chOff x="504701" y="158337"/>
            <a:chExt cx="2975428" cy="612733"/>
          </a:xfrm>
        </p:grpSpPr>
        <p:sp>
          <p:nvSpPr>
            <p:cNvPr id="4" name=""/>
            <p:cNvSpPr txBox="1"/>
            <p:nvPr/>
          </p:nvSpPr>
          <p:spPr>
            <a:xfrm rot="0" flipH="0" flipV="0">
              <a:off x="504701" y="158338"/>
              <a:ext cx="2975428" cy="612734"/>
            </a:xfrm>
            <a:prstGeom prst="rect">
              <a:avLst/>
            </a:prstGeom>
            <a:ln w="6350">
              <a:prstDash val="solid"/>
            </a:ln>
          </p:spPr>
          <p:txBody>
            <a:bodyPr/>
            <a:lstStyle/>
            <a:p>
              <a:pPr/>
              <a:r>
                <a:rPr lang="zh-CN" sz="2000" b="1">
                  <a:solidFill>
                    <a:srgbClr val="FFFFFF"/>
                  </a:solidFill>
                  <a:latin typeface="Lato"/>
                  <a:ea typeface="Lato"/>
                </a:rPr>
                <a:t>常用</a:t>
              </a:r>
              <a:r>
                <a:rPr lang="zh-CN" sz="2000" b="1">
                  <a:solidFill>
                    <a:srgbClr val="FFFFFF"/>
                  </a:solidFill>
                  <a:latin typeface="Lato"/>
                  <a:ea typeface="Lato"/>
                </a:rPr>
                <a:t>指令</a:t>
              </a:r>
            </a:p>
            <a:p>
              <a:pPr>
                <a:lnSpc>
                  <a:spcPct val="150000"/>
                </a:lnSpc>
              </a:pPr>
              <a:endParaRPr lang="zh-CN" sz="2000" b="1">
                <a:solidFill>
                  <a:srgbClr val="FFFFFF"/>
                </a:solidFill>
              </a:endParaRPr>
            </a:p>
          </p:txBody>
        </p:sp>
        <p:cxnSp>
          <p:nvCxnSpPr>
            <p:cNvPr id="5" name=""/>
            <p:cNvCxnSpPr/>
            <p:nvPr/>
          </p:nvCxnSpPr>
          <p:spPr>
            <a:xfrm rot="0">
              <a:off x="593766" y="632526"/>
              <a:ext cx="720000" cy="0"/>
            </a:xfrm>
            <a:prstGeom prst="line">
              <a:avLst/>
            </a:prstGeom>
            <a:ln w="50800">
              <a:solidFill>
                <a:srgbClr val="FF6600"/>
              </a:solidFill>
              <a:prstDash val="solid"/>
              <a:miter/>
            </a:ln>
          </p:spPr>
        </p:cxnSp>
      </p:grpSp>
      <p:sp>
        <p:nvSpPr>
          <p:cNvPr id="6" name=""/>
          <p:cNvSpPr txBox="1"/>
          <p:nvPr/>
        </p:nvSpPr>
        <p:spPr>
          <a:xfrm rot="0" flipH="0" flipV="0">
            <a:off x="336467" y="1926284"/>
            <a:ext cx="5130764" cy="4570204"/>
          </a:xfrm>
          <a:prstGeom prst="rect">
            <a:avLst/>
          </a:prstGeom>
          <a:ln w="12700">
            <a:solidFill>
              <a:srgbClr val="FFB84D"/>
            </a:solidFill>
            <a:prstDash val="sysDash"/>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gn="l" defTabSz="228600">
              <a:lnSpc>
                <a:spcPct val="150000"/>
              </a:lnSpc>
            </a:pPr>
            <a:r>
              <a:rPr lang="zh-CN" sz="1400" b="0" i="1" strike="noStrike" spc="0">
                <a:solidFill>
                  <a:srgbClr val="9D9D9D"/>
                </a:solidFill>
                <a:latin typeface="Roboto Mono"/>
                <a:ea typeface="Roboto Mono"/>
              </a:rPr>
              <a:t>&lt;</a:t>
            </a:r>
            <a:r>
              <a:rPr lang="zh-CN" sz="1400" b="0" i="1" strike="noStrike" spc="0">
                <a:solidFill>
                  <a:srgbClr val="9D9D9D"/>
                </a:solidFill>
                <a:latin typeface="Roboto Mono"/>
                <a:ea typeface="Roboto Mono"/>
              </a:rPr>
              <a:t>!--html--&gt;</a:t>
            </a:r>
          </a:p>
          <a:p>
            <a:pPr>
              <a:lnSpc>
                <a:spcPct val="150000"/>
              </a:lnSpc>
            </a:pPr>
            <a:r>
              <a:rPr lang="zh-CN" sz="1600">
                <a:solidFill>
                  <a:srgbClr val="FFFFFF"/>
                </a:solidFill>
                <a:latin typeface="consolas"/>
                <a:ea typeface="consolas"/>
              </a:rPr>
              <a:t>&lt;div</a:t>
            </a:r>
            <a:r>
              <a:rPr lang="zh-CN" sz="1600">
                <a:solidFill>
                  <a:srgbClr val="FFFFFF"/>
                </a:solidFill>
                <a:latin typeface="consolas"/>
                <a:ea typeface="consolas"/>
              </a:rPr>
              <a:t> </a:t>
            </a:r>
            <a:r>
              <a:rPr lang="zh-CN" sz="1600">
                <a:solidFill>
                  <a:srgbClr val="FFB84D"/>
                </a:solidFill>
                <a:latin typeface="consolas"/>
                <a:ea typeface="consolas"/>
              </a:rPr>
              <a:t>v-show</a:t>
            </a:r>
            <a:r>
              <a:rPr lang="zh-CN" sz="1600">
                <a:solidFill>
                  <a:srgbClr val="FFFFFF"/>
                </a:solidFill>
                <a:latin typeface="consolas"/>
                <a:ea typeface="consolas"/>
              </a:rPr>
              <a:t>=</a:t>
            </a:r>
            <a:r>
              <a:rPr lang="zh-CN" sz="1600">
                <a:solidFill>
                  <a:srgbClr val="FFFFFF"/>
                </a:solidFill>
                <a:latin typeface="consolas"/>
                <a:ea typeface="consolas"/>
              </a:rPr>
              <a:t>"</a:t>
            </a:r>
            <a:r>
              <a:rPr lang="zh-CN" sz="1600">
                <a:solidFill>
                  <a:srgbClr val="87C120"/>
                </a:solidFill>
                <a:latin typeface="consolas"/>
                <a:ea typeface="consolas"/>
              </a:rPr>
              <a:t>showMsg</a:t>
            </a:r>
            <a:r>
              <a:rPr lang="zh-CN" sz="1600">
                <a:solidFill>
                  <a:srgbClr val="FFFFFF"/>
                </a:solidFill>
                <a:latin typeface="consolas"/>
                <a:ea typeface="consolas"/>
              </a:rPr>
              <a:t>"</a:t>
            </a:r>
            <a:r>
              <a:rPr lang="zh-CN" sz="1600">
                <a:solidFill>
                  <a:srgbClr val="FFFFFF"/>
                </a:solidFill>
                <a:latin typeface="consolas"/>
                <a:ea typeface="consolas"/>
              </a:rPr>
              <a:t>&gt;{{msg}}</a:t>
            </a:r>
            <a:r>
              <a:rPr lang="zh-CN" sz="1600">
                <a:solidFill>
                  <a:srgbClr val="FFFFFF"/>
                </a:solidFill>
                <a:latin typeface="consolas"/>
                <a:ea typeface="consolas"/>
              </a:rPr>
              <a:t>&lt;/div</a:t>
            </a:r>
            <a:r>
              <a:rPr lang="zh-CN" sz="1600">
                <a:solidFill>
                  <a:srgbClr val="FFFFFF"/>
                </a:solidFill>
                <a:latin typeface="consolas"/>
                <a:ea typeface="consolas"/>
              </a:rPr>
              <a:t>&gt;</a:t>
            </a:r>
          </a:p>
          <a:p>
            <a:pPr marL="0" indent="0" algn="l" defTabSz="228600">
              <a:lnSpc>
                <a:spcPct val="150000"/>
              </a:lnSpc>
            </a:pPr>
            <a:r>
              <a:rPr lang="zh-CN" sz="1400" b="0" i="1" strike="noStrike" spc="0">
                <a:solidFill>
                  <a:srgbClr val="9D9D9D"/>
                </a:solidFill>
                <a:latin typeface="Roboto Mono"/>
                <a:ea typeface="Roboto Mono"/>
              </a:rPr>
              <a:t>&lt;</a:t>
            </a:r>
            <a:r>
              <a:rPr lang="zh-CN" sz="1400" b="0" i="1" strike="noStrike" spc="0">
                <a:solidFill>
                  <a:srgbClr val="9D9D9D"/>
                </a:solidFill>
                <a:latin typeface="Roboto Mono"/>
                <a:ea typeface="Roboto Mono"/>
              </a:rPr>
              <a:t>!--js--&gt;</a:t>
            </a:r>
          </a:p>
          <a:p>
            <a:pPr>
              <a:lnSpc>
                <a:spcPct val="150000"/>
              </a:lnSpc>
            </a:pPr>
            <a:r>
              <a:rPr lang="zh-CN" sz="1600">
                <a:solidFill>
                  <a:srgbClr val="FFFFFF"/>
                </a:solidFill>
                <a:latin typeface="consolas"/>
                <a:ea typeface="consolas"/>
              </a:rPr>
              <a:t>var</a:t>
            </a:r>
            <a:r>
              <a:rPr lang="zh-CN" sz="1600">
                <a:solidFill>
                  <a:srgbClr val="FFFFFF"/>
                </a:solidFill>
                <a:latin typeface="consolas"/>
                <a:ea typeface="consolas"/>
              </a:rPr>
              <a:t> </a:t>
            </a:r>
            <a:r>
              <a:rPr lang="zh-CN" sz="1600" b="0" i="0" strike="noStrike" spc="0">
                <a:solidFill>
                  <a:srgbClr val="FFFFFF"/>
                </a:solidFill>
                <a:latin typeface="consolas"/>
                <a:ea typeface="consolas"/>
              </a:rPr>
              <a:t>a</a:t>
            </a:r>
            <a:r>
              <a:rPr lang="zh-CN" sz="1600" b="0" i="0" strike="noStrike" spc="0">
                <a:solidFill>
                  <a:srgbClr val="FFFFFF"/>
                </a:solidFill>
                <a:latin typeface="consolas"/>
                <a:ea typeface="consolas"/>
              </a:rPr>
              <a:t>pp</a:t>
            </a:r>
            <a:r>
              <a:rPr lang="zh-CN" sz="1600" b="0" i="0" strike="noStrike" spc="0">
                <a:solidFill>
                  <a:srgbClr val="FFFFFF"/>
                </a:solidFill>
                <a:latin typeface="consolas"/>
                <a:ea typeface="consolas"/>
              </a:rPr>
              <a:t> </a:t>
            </a:r>
            <a:r>
              <a:rPr lang="zh-CN" sz="1600" b="0" i="0" strike="noStrike" spc="0">
                <a:solidFill>
                  <a:srgbClr val="FFFFFF"/>
                </a:solidFill>
                <a:latin typeface="consolas"/>
                <a:ea typeface="consolas"/>
              </a:rPr>
              <a:t>= </a:t>
            </a:r>
            <a:r>
              <a:rPr lang="zh-CN" sz="1600">
                <a:solidFill>
                  <a:srgbClr val="FFFFFF"/>
                </a:solidFill>
                <a:latin typeface="consolas"/>
                <a:ea typeface="consolas"/>
              </a:rPr>
              <a:t>new</a:t>
            </a:r>
            <a:r>
              <a:rPr lang="zh-CN" sz="1600">
                <a:solidFill>
                  <a:srgbClr val="FFFFFF"/>
                </a:solidFill>
                <a:latin typeface="consolas"/>
                <a:ea typeface="consolas"/>
              </a:rPr>
              <a:t> </a:t>
            </a:r>
            <a:r>
              <a:rPr lang="zh-CN" sz="1600" b="0" i="0" strike="noStrike" spc="0">
                <a:solidFill>
                  <a:srgbClr val="FFFFFF"/>
                </a:solidFill>
                <a:latin typeface="Lato"/>
                <a:ea typeface="Lato"/>
              </a:rPr>
              <a:t>Vue({</a:t>
            </a:r>
            <a:r>
              <a:rPr lang="zh-CN" sz="1600" b="0" i="0" strike="noStrike" spc="0">
                <a:solidFill>
                  <a:srgbClr val="FFFFFF"/>
                </a:solidFill>
                <a:latin typeface="Lato"/>
                <a:ea typeface="Lato"/>
              </a:rPr>
              <a:t>  </a:t>
            </a:r>
          </a:p>
          <a:p>
            <a:pPr>
              <a:lnSpc>
                <a:spcPct val="150000"/>
              </a:lnSpc>
            </a:pPr>
            <a:r>
              <a:rPr lang="zh-CN" sz="1600" b="0" i="0" strike="noStrike" spc="0">
                <a:solidFill>
                  <a:srgbClr val="FFFFFF"/>
                </a:solidFill>
                <a:latin typeface="Lato"/>
                <a:ea typeface="Lato"/>
              </a:rPr>
              <a:t> </a:t>
            </a:r>
            <a:r>
              <a:rPr lang="zh-CN" sz="1600" b="0" i="0" strike="noStrike" spc="0">
                <a:solidFill>
                  <a:srgbClr val="FFFFFF"/>
                </a:solidFill>
                <a:latin typeface="Lato"/>
                <a:ea typeface="Lato"/>
              </a:rPr>
              <a:t>el: </a:t>
            </a:r>
            <a:r>
              <a:rPr lang="zh-CN" sz="1600" b="0" i="0" strike="noStrike" spc="0">
                <a:solidFill>
                  <a:srgbClr val="FFFFFF"/>
                </a:solidFill>
                <a:latin typeface="Lato"/>
                <a:ea typeface="Lato"/>
              </a:rPr>
              <a:t>'</a:t>
            </a:r>
            <a:r>
              <a:rPr lang="zh-CN" sz="1600">
                <a:solidFill>
                  <a:srgbClr val="FFFFFF"/>
                </a:solidFill>
                <a:latin typeface="consolas"/>
                <a:ea typeface="consolas"/>
              </a:rPr>
              <a:t>#app'</a:t>
            </a:r>
            <a:r>
              <a:rPr lang="zh-CN" sz="1600">
                <a:solidFill>
                  <a:srgbClr val="FFFFFF"/>
                </a:solidFill>
                <a:latin typeface="consolas"/>
                <a:ea typeface="consolas"/>
              </a:rPr>
              <a:t>,</a:t>
            </a:r>
            <a:r>
              <a:rPr lang="zh-CN" sz="1600" b="0" i="0" strike="noStrike" spc="0">
                <a:solidFill>
                  <a:srgbClr val="FFFFFF"/>
                </a:solidFill>
                <a:latin typeface="Lato"/>
                <a:ea typeface="Lato"/>
              </a:rPr>
              <a:t> </a:t>
            </a:r>
          </a:p>
          <a:p>
            <a:pPr>
              <a:lnSpc>
                <a:spcPct val="150000"/>
              </a:lnSpc>
            </a:pPr>
            <a:r>
              <a:rPr lang="zh-CN" sz="1600" b="0" i="0" strike="noStrike" spc="0">
                <a:solidFill>
                  <a:srgbClr val="FFFFFF"/>
                </a:solidFill>
                <a:latin typeface="consolas"/>
                <a:ea typeface="consolas"/>
              </a:rPr>
              <a:t> data: {</a:t>
            </a:r>
            <a:r>
              <a:rPr lang="zh-CN" sz="1600" b="0" i="0" strike="noStrike" spc="0">
                <a:solidFill>
                  <a:srgbClr val="FFFFFF"/>
                </a:solidFill>
                <a:latin typeface="consolas"/>
                <a:ea typeface="consolas"/>
              </a:rPr>
              <a:t>    </a:t>
            </a:r>
          </a:p>
          <a:p>
            <a:pPr>
              <a:lnSpc>
                <a:spcPct val="150000"/>
              </a:lnSpc>
            </a:pPr>
            <a:r>
              <a:rPr lang="zh-CN" sz="1600" b="0" i="0" strike="noStrike" spc="0">
                <a:solidFill>
                  <a:srgbClr val="FFFFFF"/>
                </a:solidFill>
                <a:latin typeface="consolas"/>
                <a:ea typeface="consolas"/>
              </a:rPr>
              <a:t>    </a:t>
            </a:r>
            <a:r>
              <a:rPr lang="zh-CN" sz="1600">
                <a:solidFill>
                  <a:srgbClr val="87C120"/>
                </a:solidFill>
                <a:latin typeface="consolas"/>
                <a:ea typeface="consolas"/>
              </a:rPr>
              <a:t>showMsg</a:t>
            </a:r>
            <a:r>
              <a:rPr lang="zh-CN" sz="1600" b="0" i="0" strike="noStrike" spc="0">
                <a:solidFill>
                  <a:srgbClr val="FFFFFF"/>
                </a:solidFill>
                <a:latin typeface="consolas"/>
                <a:ea typeface="consolas"/>
              </a:rPr>
              <a:t>:true,</a:t>
            </a:r>
          </a:p>
          <a:p>
            <a:pPr>
              <a:lnSpc>
                <a:spcPct val="150000"/>
              </a:lnSpc>
            </a:pPr>
            <a:r>
              <a:rPr lang="zh-CN" sz="1600" b="0" i="0" strike="noStrike" spc="0">
                <a:solidFill>
                  <a:srgbClr val="FFFFFF"/>
                </a:solidFill>
                <a:latin typeface="consolas"/>
                <a:ea typeface="consolas"/>
              </a:rPr>
              <a:t>    msg</a:t>
            </a:r>
            <a:r>
              <a:rPr lang="zh-CN" sz="1600">
                <a:solidFill>
                  <a:srgbClr val="FFFFFF"/>
                </a:solidFill>
                <a:latin typeface="consolas"/>
                <a:ea typeface="consolas"/>
              </a:rPr>
              <a:t>:'hello'</a:t>
            </a:r>
          </a:p>
          <a:p>
            <a:pPr>
              <a:lnSpc>
                <a:spcPct val="150000"/>
              </a:lnSpc>
            </a:pPr>
            <a:r>
              <a:rPr lang="zh-CN" sz="1600" b="0" i="0" strike="noStrike" spc="0">
                <a:solidFill>
                  <a:srgbClr val="FFFFFF"/>
                </a:solidFill>
                <a:latin typeface="consolas"/>
                <a:ea typeface="consolas"/>
              </a:rPr>
              <a:t>   </a:t>
            </a:r>
            <a:r>
              <a:rPr lang="zh-CN" sz="1600" b="0" i="0" strike="noStrike" spc="0">
                <a:solidFill>
                  <a:srgbClr val="FFFFFF"/>
                </a:solidFill>
                <a:latin typeface="Lato"/>
                <a:ea typeface="Lato"/>
              </a:rPr>
              <a:t>}</a:t>
            </a:r>
          </a:p>
          <a:p>
            <a:pPr>
              <a:lnSpc>
                <a:spcPct val="150000"/>
              </a:lnSpc>
            </a:pPr>
            <a:r>
              <a:rPr lang="zh-CN" sz="1600" b="0" i="0" strike="noStrike" spc="0">
                <a:solidFill>
                  <a:srgbClr val="FFFFFF"/>
                </a:solidFill>
                <a:latin typeface="Lato"/>
                <a:ea typeface="Lato"/>
              </a:rPr>
              <a:t>})</a:t>
            </a:r>
          </a:p>
          <a:p>
            <a:pPr>
              <a:lnSpc>
                <a:spcPct val="150000"/>
              </a:lnSpc>
            </a:pPr>
            <a:endParaRPr lang="zh-CN" sz="1600" b="0" i="0" strike="noStrike" spc="0">
              <a:solidFill>
                <a:srgbClr val="FFFFFF"/>
              </a:solidFill>
              <a:latin typeface="Lato"/>
              <a:ea typeface="Lato"/>
            </a:endParaRPr>
          </a:p>
          <a:p>
            <a:pPr>
              <a:lnSpc>
                <a:spcPct val="150000"/>
              </a:lnSpc>
            </a:pPr>
            <a:r>
              <a:rPr lang="zh-CN" sz="1600">
                <a:solidFill>
                  <a:srgbClr val="87C120"/>
                </a:solidFill>
                <a:latin typeface="consolas"/>
                <a:ea typeface="consolas"/>
              </a:rPr>
              <a:t>showMsg</a:t>
            </a:r>
            <a:r>
              <a:rPr lang="zh-CN" sz="1600">
                <a:solidFill>
                  <a:srgbClr val="FFFFFF"/>
                </a:solidFill>
                <a:latin typeface="consolas"/>
                <a:ea typeface="consolas"/>
              </a:rPr>
              <a:t>为false时，设置样式display:none;</a:t>
            </a:r>
          </a:p>
          <a:p>
            <a:pPr marL="0" indent="0">
              <a:lnSpc>
                <a:spcPct val="150000"/>
              </a:lnSpc>
              <a:buNone/>
            </a:pPr>
            <a:endParaRPr lang="zh-CN" sz="1600" b="1">
              <a:solidFill>
                <a:srgbClr val="FFFFFF"/>
              </a:solidFill>
              <a:latin typeface="consolas"/>
              <a:ea typeface="consolas"/>
            </a:endParaRPr>
          </a:p>
          <a:p>
            <a:pPr marL="0" indent="0">
              <a:lnSpc>
                <a:spcPct val="130000"/>
              </a:lnSpc>
              <a:buNone/>
            </a:pPr>
            <a:endParaRPr lang="zh-CN" sz="1400" b="1">
              <a:solidFill>
                <a:srgbClr val="FFB84D"/>
              </a:solidFill>
              <a:latin typeface="consolas"/>
              <a:ea typeface="consolas"/>
            </a:endParaRPr>
          </a:p>
          <a:p>
            <a:pPr marL="0" indent="0">
              <a:lnSpc>
                <a:spcPct val="130000"/>
              </a:lnSpc>
              <a:buNone/>
            </a:pPr>
            <a:endParaRPr lang="zh-CN" sz="1400" b="1">
              <a:solidFill>
                <a:srgbClr val="FFB84D"/>
              </a:solidFill>
              <a:latin typeface="consolas"/>
              <a:ea typeface="consolas"/>
            </a:endParaRPr>
          </a:p>
          <a:p>
            <a:pPr>
              <a:lnSpc>
                <a:spcPct val="130000"/>
              </a:lnSpc>
            </a:pPr>
            <a:endParaRPr lang="zh-CN" sz="1300">
              <a:solidFill>
                <a:srgbClr val="FFFFFF"/>
              </a:solidFill>
              <a:highlight>
                <a:srgbClr val="F7F7F7"/>
              </a:highlight>
              <a:latin typeface="consolas"/>
              <a:ea typeface="consolas"/>
            </a:endParaRPr>
          </a:p>
        </p:txBody>
      </p:sp>
      <p:sp>
        <p:nvSpPr>
          <p:cNvPr id="7" name=""/>
          <p:cNvSpPr txBox="1"/>
          <p:nvPr/>
        </p:nvSpPr>
        <p:spPr>
          <a:xfrm rot="0" flipH="0" flipV="0">
            <a:off x="6255558" y="1926284"/>
            <a:ext cx="5147014" cy="4570204"/>
          </a:xfrm>
          <a:prstGeom prst="rect">
            <a:avLst/>
          </a:prstGeom>
          <a:ln w="12700">
            <a:solidFill>
              <a:srgbClr val="FFB84D"/>
            </a:solidFill>
            <a:prstDash val="sysDash"/>
          </a:ln>
        </p:spPr>
        <p:txBody>
          <a:bodyPr/>
          <a:lstStyle/>
          <a:p>
            <a:pPr marL="0" indent="0" algn="l" defTabSz="228600">
              <a:lnSpc>
                <a:spcPct val="150000"/>
              </a:lnSpc>
            </a:pPr>
            <a:r>
              <a:rPr lang="zh-CN" sz="1400" b="0" i="1" strike="noStrike" spc="0">
                <a:solidFill>
                  <a:srgbClr val="9D9D9D"/>
                </a:solidFill>
                <a:latin typeface="Roboto Mono"/>
                <a:ea typeface="Roboto Mono"/>
              </a:rPr>
              <a:t>&lt;</a:t>
            </a:r>
            <a:r>
              <a:rPr lang="zh-CN" sz="1400" b="0" i="1" strike="noStrike" spc="0">
                <a:solidFill>
                  <a:srgbClr val="9D9D9D"/>
                </a:solidFill>
                <a:latin typeface="Roboto Mono"/>
                <a:ea typeface="Roboto Mono"/>
              </a:rPr>
              <a:t>!--html--&gt;</a:t>
            </a:r>
          </a:p>
          <a:p>
            <a:pPr>
              <a:lnSpc>
                <a:spcPct val="150000"/>
              </a:lnSpc>
            </a:pPr>
            <a:r>
              <a:rPr lang="zh-CN" sz="1600">
                <a:solidFill>
                  <a:srgbClr val="FFFFFF"/>
                </a:solidFill>
                <a:latin typeface="consolas"/>
                <a:ea typeface="consolas"/>
              </a:rPr>
              <a:t>&lt;div</a:t>
            </a:r>
            <a:r>
              <a:rPr lang="zh-CN" sz="1600">
                <a:solidFill>
                  <a:srgbClr val="FFFFFF"/>
                </a:solidFill>
                <a:latin typeface="consolas"/>
                <a:ea typeface="consolas"/>
              </a:rPr>
              <a:t> </a:t>
            </a:r>
            <a:r>
              <a:rPr lang="zh-CN" sz="1600">
                <a:solidFill>
                  <a:srgbClr val="FFB84D"/>
                </a:solidFill>
                <a:latin typeface="consolas"/>
                <a:ea typeface="consolas"/>
              </a:rPr>
              <a:t>v-if</a:t>
            </a:r>
            <a:r>
              <a:rPr lang="zh-CN" sz="1600">
                <a:solidFill>
                  <a:srgbClr val="FFFFFF"/>
                </a:solidFill>
                <a:latin typeface="consolas"/>
                <a:ea typeface="consolas"/>
              </a:rPr>
              <a:t>=</a:t>
            </a:r>
            <a:r>
              <a:rPr lang="zh-CN" sz="1600">
                <a:solidFill>
                  <a:srgbClr val="FFFFFF"/>
                </a:solidFill>
                <a:latin typeface="consolas"/>
                <a:ea typeface="consolas"/>
              </a:rPr>
              <a:t>"</a:t>
            </a:r>
            <a:r>
              <a:rPr lang="zh-CN" sz="1600">
                <a:solidFill>
                  <a:srgbClr val="87C120"/>
                </a:solidFill>
                <a:latin typeface="consolas"/>
                <a:ea typeface="consolas"/>
              </a:rPr>
              <a:t>showMsg</a:t>
            </a:r>
            <a:r>
              <a:rPr lang="zh-CN" sz="1600">
                <a:solidFill>
                  <a:srgbClr val="FFFFFF"/>
                </a:solidFill>
                <a:latin typeface="consolas"/>
                <a:ea typeface="consolas"/>
              </a:rPr>
              <a:t>"</a:t>
            </a:r>
            <a:r>
              <a:rPr lang="zh-CN" sz="1600">
                <a:solidFill>
                  <a:srgbClr val="FFFFFF"/>
                </a:solidFill>
                <a:latin typeface="consolas"/>
                <a:ea typeface="consolas"/>
              </a:rPr>
              <a:t>&gt;{{msg}}</a:t>
            </a:r>
            <a:r>
              <a:rPr lang="zh-CN" sz="1600">
                <a:solidFill>
                  <a:srgbClr val="FFFFFF"/>
                </a:solidFill>
                <a:latin typeface="consolas"/>
                <a:ea typeface="consolas"/>
              </a:rPr>
              <a:t>&lt;/div</a:t>
            </a:r>
            <a:r>
              <a:rPr lang="zh-CN" sz="1600">
                <a:solidFill>
                  <a:srgbClr val="FFFFFF"/>
                </a:solidFill>
                <a:latin typeface="consolas"/>
                <a:ea typeface="consolas"/>
              </a:rPr>
              <a:t>&gt;</a:t>
            </a:r>
          </a:p>
          <a:p>
            <a:pPr marL="0" indent="0" algn="l" defTabSz="228600">
              <a:lnSpc>
                <a:spcPct val="150000"/>
              </a:lnSpc>
            </a:pPr>
            <a:r>
              <a:rPr lang="zh-CN" sz="1400" b="0" i="1" strike="noStrike" spc="0">
                <a:solidFill>
                  <a:srgbClr val="9D9D9D"/>
                </a:solidFill>
                <a:latin typeface="Roboto Mono"/>
                <a:ea typeface="Roboto Mono"/>
              </a:rPr>
              <a:t>&lt;</a:t>
            </a:r>
            <a:r>
              <a:rPr lang="zh-CN" sz="1400" b="0" i="1" strike="noStrike" spc="0">
                <a:solidFill>
                  <a:srgbClr val="9D9D9D"/>
                </a:solidFill>
                <a:latin typeface="Roboto Mono"/>
                <a:ea typeface="Roboto Mono"/>
              </a:rPr>
              <a:t>!--js--&gt;</a:t>
            </a:r>
          </a:p>
          <a:p>
            <a:pPr>
              <a:lnSpc>
                <a:spcPct val="150000"/>
              </a:lnSpc>
            </a:pPr>
            <a:r>
              <a:rPr lang="zh-CN" sz="1600">
                <a:solidFill>
                  <a:srgbClr val="FFFFFF"/>
                </a:solidFill>
                <a:latin typeface="consolas"/>
                <a:ea typeface="consolas"/>
              </a:rPr>
              <a:t>var</a:t>
            </a:r>
            <a:r>
              <a:rPr lang="zh-CN" sz="1600">
                <a:solidFill>
                  <a:srgbClr val="FFFFFF"/>
                </a:solidFill>
                <a:latin typeface="consolas"/>
                <a:ea typeface="consolas"/>
              </a:rPr>
              <a:t> </a:t>
            </a:r>
            <a:r>
              <a:rPr lang="zh-CN" sz="1600" b="0" i="0" strike="noStrike" spc="0">
                <a:solidFill>
                  <a:srgbClr val="FFFFFF"/>
                </a:solidFill>
                <a:latin typeface="consolas"/>
                <a:ea typeface="consolas"/>
              </a:rPr>
              <a:t>a</a:t>
            </a:r>
            <a:r>
              <a:rPr lang="zh-CN" sz="1600" b="0" i="0" strike="noStrike" spc="0">
                <a:solidFill>
                  <a:srgbClr val="FFFFFF"/>
                </a:solidFill>
                <a:latin typeface="consolas"/>
                <a:ea typeface="consolas"/>
              </a:rPr>
              <a:t>pp</a:t>
            </a:r>
            <a:r>
              <a:rPr lang="zh-CN" sz="1600" b="0" i="0" strike="noStrike" spc="0">
                <a:solidFill>
                  <a:srgbClr val="FFFFFF"/>
                </a:solidFill>
                <a:latin typeface="consolas"/>
                <a:ea typeface="consolas"/>
              </a:rPr>
              <a:t> </a:t>
            </a:r>
            <a:r>
              <a:rPr lang="zh-CN" sz="1600" b="0" i="0" strike="noStrike" spc="0">
                <a:solidFill>
                  <a:srgbClr val="FFFFFF"/>
                </a:solidFill>
                <a:latin typeface="consolas"/>
                <a:ea typeface="consolas"/>
              </a:rPr>
              <a:t>= </a:t>
            </a:r>
            <a:r>
              <a:rPr lang="zh-CN" sz="1600">
                <a:solidFill>
                  <a:srgbClr val="FFFFFF"/>
                </a:solidFill>
                <a:latin typeface="consolas"/>
                <a:ea typeface="consolas"/>
              </a:rPr>
              <a:t>new</a:t>
            </a:r>
            <a:r>
              <a:rPr lang="zh-CN" sz="1600">
                <a:solidFill>
                  <a:srgbClr val="FFFFFF"/>
                </a:solidFill>
                <a:latin typeface="consolas"/>
                <a:ea typeface="consolas"/>
              </a:rPr>
              <a:t> </a:t>
            </a:r>
            <a:r>
              <a:rPr lang="zh-CN" sz="1600" b="0" i="0" strike="noStrike" spc="0">
                <a:solidFill>
                  <a:srgbClr val="FFFFFF"/>
                </a:solidFill>
                <a:latin typeface="Lato"/>
                <a:ea typeface="Lato"/>
              </a:rPr>
              <a:t>Vue({</a:t>
            </a:r>
            <a:r>
              <a:rPr lang="zh-CN" sz="1600" b="0" i="0" strike="noStrike" spc="0">
                <a:solidFill>
                  <a:srgbClr val="FFFFFF"/>
                </a:solidFill>
                <a:latin typeface="Lato"/>
                <a:ea typeface="Lato"/>
              </a:rPr>
              <a:t>  </a:t>
            </a:r>
          </a:p>
          <a:p>
            <a:pPr>
              <a:lnSpc>
                <a:spcPct val="150000"/>
              </a:lnSpc>
            </a:pPr>
            <a:r>
              <a:rPr lang="zh-CN" sz="1600" b="0" i="0" strike="noStrike" spc="0">
                <a:solidFill>
                  <a:srgbClr val="FFFFFF"/>
                </a:solidFill>
                <a:latin typeface="Lato"/>
                <a:ea typeface="Lato"/>
              </a:rPr>
              <a:t> </a:t>
            </a:r>
            <a:r>
              <a:rPr lang="zh-CN" sz="1600" b="0" i="0" strike="noStrike" spc="0">
                <a:solidFill>
                  <a:srgbClr val="FFFFFF"/>
                </a:solidFill>
                <a:latin typeface="Lato"/>
                <a:ea typeface="Lato"/>
              </a:rPr>
              <a:t>el: </a:t>
            </a:r>
            <a:r>
              <a:rPr lang="zh-CN" sz="1600" b="0" i="0" strike="noStrike" spc="0">
                <a:solidFill>
                  <a:srgbClr val="FFFFFF"/>
                </a:solidFill>
                <a:latin typeface="Lato"/>
                <a:ea typeface="Lato"/>
              </a:rPr>
              <a:t>'</a:t>
            </a:r>
            <a:r>
              <a:rPr lang="zh-CN" sz="1600">
                <a:solidFill>
                  <a:srgbClr val="FFFFFF"/>
                </a:solidFill>
                <a:latin typeface="consolas"/>
                <a:ea typeface="consolas"/>
              </a:rPr>
              <a:t>#app'</a:t>
            </a:r>
            <a:r>
              <a:rPr lang="zh-CN" sz="1600">
                <a:solidFill>
                  <a:srgbClr val="FFFFFF"/>
                </a:solidFill>
                <a:latin typeface="consolas"/>
                <a:ea typeface="consolas"/>
              </a:rPr>
              <a:t>,</a:t>
            </a:r>
            <a:r>
              <a:rPr lang="zh-CN" sz="1600" b="0" i="0" strike="noStrike" spc="0">
                <a:solidFill>
                  <a:srgbClr val="FFFFFF"/>
                </a:solidFill>
                <a:latin typeface="Lato"/>
                <a:ea typeface="Lato"/>
              </a:rPr>
              <a:t> </a:t>
            </a:r>
          </a:p>
          <a:p>
            <a:pPr>
              <a:lnSpc>
                <a:spcPct val="150000"/>
              </a:lnSpc>
            </a:pPr>
            <a:r>
              <a:rPr lang="zh-CN" sz="1600" b="0" i="0" strike="noStrike" spc="0">
                <a:solidFill>
                  <a:srgbClr val="FFFFFF"/>
                </a:solidFill>
                <a:latin typeface="consolas"/>
                <a:ea typeface="consolas"/>
              </a:rPr>
              <a:t> data: {</a:t>
            </a:r>
            <a:r>
              <a:rPr lang="zh-CN" sz="1600" b="0" i="0" strike="noStrike" spc="0">
                <a:solidFill>
                  <a:srgbClr val="FFFFFF"/>
                </a:solidFill>
                <a:latin typeface="consolas"/>
                <a:ea typeface="consolas"/>
              </a:rPr>
              <a:t>    </a:t>
            </a:r>
          </a:p>
          <a:p>
            <a:pPr>
              <a:lnSpc>
                <a:spcPct val="150000"/>
              </a:lnSpc>
            </a:pPr>
            <a:r>
              <a:rPr lang="zh-CN" sz="1600" b="0" i="0" strike="noStrike" spc="0">
                <a:solidFill>
                  <a:srgbClr val="FFFFFF"/>
                </a:solidFill>
                <a:latin typeface="consolas"/>
                <a:ea typeface="consolas"/>
              </a:rPr>
              <a:t>    </a:t>
            </a:r>
            <a:r>
              <a:rPr lang="zh-CN" sz="1600">
                <a:solidFill>
                  <a:srgbClr val="87C120"/>
                </a:solidFill>
                <a:latin typeface="consolas"/>
                <a:ea typeface="consolas"/>
              </a:rPr>
              <a:t>showMsg</a:t>
            </a:r>
            <a:r>
              <a:rPr lang="zh-CN" sz="1600" b="0" i="0" strike="noStrike" spc="0">
                <a:solidFill>
                  <a:srgbClr val="FFFFFF"/>
                </a:solidFill>
                <a:latin typeface="consolas"/>
                <a:ea typeface="consolas"/>
              </a:rPr>
              <a:t>:true,</a:t>
            </a:r>
          </a:p>
          <a:p>
            <a:pPr>
              <a:lnSpc>
                <a:spcPct val="150000"/>
              </a:lnSpc>
            </a:pPr>
            <a:r>
              <a:rPr lang="zh-CN" sz="1600" b="0" i="0" strike="noStrike" spc="0">
                <a:solidFill>
                  <a:srgbClr val="FFFFFF"/>
                </a:solidFill>
                <a:latin typeface="consolas"/>
                <a:ea typeface="consolas"/>
              </a:rPr>
              <a:t>    msg</a:t>
            </a:r>
            <a:r>
              <a:rPr lang="zh-CN" sz="1600">
                <a:solidFill>
                  <a:srgbClr val="FFFFFF"/>
                </a:solidFill>
                <a:latin typeface="consolas"/>
                <a:ea typeface="consolas"/>
              </a:rPr>
              <a:t>:'hello'</a:t>
            </a:r>
          </a:p>
          <a:p>
            <a:pPr>
              <a:lnSpc>
                <a:spcPct val="150000"/>
              </a:lnSpc>
            </a:pPr>
            <a:r>
              <a:rPr lang="zh-CN" sz="1600" b="0" i="0" strike="noStrike" spc="0">
                <a:solidFill>
                  <a:srgbClr val="FFFFFF"/>
                </a:solidFill>
                <a:latin typeface="consolas"/>
                <a:ea typeface="consolas"/>
              </a:rPr>
              <a:t>   </a:t>
            </a:r>
            <a:r>
              <a:rPr lang="zh-CN" sz="1600" b="0" i="0" strike="noStrike" spc="0">
                <a:solidFill>
                  <a:srgbClr val="FFFFFF"/>
                </a:solidFill>
                <a:latin typeface="Lato"/>
                <a:ea typeface="Lato"/>
              </a:rPr>
              <a:t>}</a:t>
            </a:r>
          </a:p>
          <a:p>
            <a:pPr>
              <a:lnSpc>
                <a:spcPct val="150000"/>
              </a:lnSpc>
            </a:pPr>
            <a:r>
              <a:rPr lang="zh-CN" sz="1600" b="0" i="0" strike="noStrike" spc="0">
                <a:solidFill>
                  <a:srgbClr val="FFFFFF"/>
                </a:solidFill>
                <a:latin typeface="Lato"/>
                <a:ea typeface="Lato"/>
              </a:rPr>
              <a:t>})</a:t>
            </a:r>
          </a:p>
          <a:p>
            <a:pPr>
              <a:lnSpc>
                <a:spcPct val="150000"/>
              </a:lnSpc>
            </a:pPr>
            <a:endParaRPr lang="zh-CN" sz="1600" b="0" i="0" strike="noStrike" spc="0">
              <a:solidFill>
                <a:srgbClr val="FFFFFF"/>
              </a:solidFill>
              <a:latin typeface="Lato"/>
              <a:ea typeface="Lato"/>
            </a:endParaRPr>
          </a:p>
          <a:p>
            <a:pPr>
              <a:lnSpc>
                <a:spcPct val="150000"/>
              </a:lnSpc>
            </a:pPr>
            <a:r>
              <a:rPr lang="zh-CN" sz="1600">
                <a:solidFill>
                  <a:srgbClr val="87C120"/>
                </a:solidFill>
                <a:latin typeface="consolas"/>
                <a:ea typeface="consolas"/>
              </a:rPr>
              <a:t>showMsg</a:t>
            </a:r>
            <a:r>
              <a:rPr lang="zh-CN" sz="1600">
                <a:solidFill>
                  <a:srgbClr val="FFFFFF"/>
                </a:solidFill>
                <a:latin typeface="consolas"/>
                <a:ea typeface="consolas"/>
              </a:rPr>
              <a:t>为false时，整个dom结构是不存在的。</a:t>
            </a:r>
          </a:p>
          <a:p>
            <a:pPr marL="0" indent="0">
              <a:lnSpc>
                <a:spcPct val="150000"/>
              </a:lnSpc>
            </a:pPr>
            <a:endParaRPr lang="zh-CN"/>
          </a:p>
          <a:p>
            <a:pPr>
              <a:lnSpc>
                <a:spcPct val="150000"/>
              </a:lnSpc>
            </a:pPr>
            <a:endParaRPr lang="zh-CN" sz="1600">
              <a:solidFill>
                <a:srgbClr val="555555"/>
              </a:solidFill>
              <a:highlight>
                <a:srgbClr val="FFFFFF"/>
              </a:highlight>
              <a:latin typeface="Lato"/>
              <a:ea typeface="Lato"/>
            </a:endParaRPr>
          </a:p>
        </p:txBody>
      </p:sp>
      <p:sp>
        <p:nvSpPr>
          <p:cNvPr id="8" name=""/>
          <p:cNvSpPr txBox="1"/>
          <p:nvPr/>
        </p:nvSpPr>
        <p:spPr>
          <a:xfrm rot="0" flipH="0" flipV="0">
            <a:off x="336467" y="887193"/>
            <a:ext cx="4974442" cy="721591"/>
          </a:xfrm>
          <a:prstGeom prst="rect">
            <a:avLst/>
          </a:prstGeom>
          <a:ln w="6350">
            <a:prstDash val="solid"/>
          </a:ln>
        </p:spPr>
        <p:txBody>
          <a:bodyPr/>
          <a:lstStyle/>
          <a:p>
            <a:pPr marL="0" indent="0">
              <a:lnSpc>
                <a:spcPct val="150000"/>
              </a:lnSpc>
            </a:pPr>
            <a:r>
              <a:rPr lang="zh-CN" sz="1600" b="1">
                <a:solidFill>
                  <a:srgbClr val="FFB84D"/>
                </a:solidFill>
                <a:latin typeface="Lato"/>
                <a:ea typeface="Lato"/>
              </a:rPr>
              <a:t>v-show</a:t>
            </a:r>
            <a:r>
              <a:rPr lang="zh-CN" sz="1600">
                <a:solidFill>
                  <a:srgbClr val="FFFFFF"/>
                </a:solidFill>
                <a:latin typeface="Lato"/>
                <a:ea typeface="Lato"/>
              </a:rPr>
              <a:t>:</a:t>
            </a:r>
            <a:r>
              <a:rPr lang="zh-CN" sz="1600">
                <a:solidFill>
                  <a:srgbClr val="FFFFFF"/>
                </a:solidFill>
                <a:latin typeface="Lato"/>
                <a:ea typeface="Lato"/>
              </a:rPr>
              <a:t>根据表达式之真假值，切换元素的 </a:t>
            </a:r>
            <a:r>
              <a:rPr lang="zh-CN" sz="1600">
                <a:solidFill>
                  <a:srgbClr val="678F00"/>
                </a:solidFill>
                <a:latin typeface="Lato"/>
                <a:ea typeface="Lato"/>
              </a:rPr>
              <a:t>display</a:t>
            </a:r>
            <a:r>
              <a:rPr lang="zh-CN" sz="1600">
                <a:solidFill>
                  <a:srgbClr val="FFFFFF"/>
                </a:solidFill>
                <a:latin typeface="Lato"/>
                <a:ea typeface="Lato"/>
              </a:rPr>
              <a:t> CSS 属性。</a:t>
            </a:r>
          </a:p>
        </p:txBody>
      </p:sp>
      <p:sp>
        <p:nvSpPr>
          <p:cNvPr id="9" name=""/>
          <p:cNvSpPr txBox="1"/>
          <p:nvPr/>
        </p:nvSpPr>
        <p:spPr>
          <a:xfrm rot="0" flipH="0" flipV="0">
            <a:off x="6165914" y="887193"/>
            <a:ext cx="5236656" cy="691903"/>
          </a:xfrm>
          <a:prstGeom prst="rect">
            <a:avLst/>
          </a:prstGeom>
          <a:ln w="6350">
            <a:prstDash val="solid"/>
          </a:ln>
        </p:spPr>
        <p:txBody>
          <a:bodyPr/>
          <a:lstStyle/>
          <a:p>
            <a:pPr>
              <a:lnSpc>
                <a:spcPct val="150000"/>
              </a:lnSpc>
            </a:pPr>
            <a:r>
              <a:rPr lang="zh-CN" sz="1600" b="1" i="0" strike="noStrike" spc="0">
                <a:solidFill>
                  <a:srgbClr val="FFB84D"/>
                </a:solidFill>
                <a:latin typeface="Lato"/>
                <a:ea typeface="Lato"/>
              </a:rPr>
              <a:t>v-if:</a:t>
            </a:r>
            <a:r>
              <a:rPr lang="zh-CN" sz="1600" b="0" i="0" strike="noStrike" spc="0">
                <a:solidFill>
                  <a:srgbClr val="FFFFFF"/>
                </a:solidFill>
                <a:latin typeface="Lato"/>
                <a:ea typeface="Lato"/>
              </a:rPr>
              <a:t>根</a:t>
            </a:r>
            <a:r>
              <a:rPr lang="zh-CN" sz="1600" b="0" i="0" strike="noStrike" spc="0">
                <a:solidFill>
                  <a:srgbClr val="FFFFFF"/>
                </a:solidFill>
                <a:latin typeface="Lato"/>
                <a:ea typeface="Lato"/>
              </a:rPr>
              <a:t>据表达式的值的真假条件渲染元素。在切换时元素及它的数据绑定 / 组件被销毁并重建。</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
          <p:cNvGrpSpPr/>
          <p:nvPr/>
        </p:nvGrpSpPr>
        <p:grpSpPr>
          <a:xfrm rot="0" flipH="0" flipV="0">
            <a:off x="336467" y="207818"/>
            <a:ext cx="2975428" cy="612733"/>
            <a:chOff x="504701" y="158337"/>
            <a:chExt cx="2975428" cy="612733"/>
          </a:xfrm>
        </p:grpSpPr>
        <p:sp>
          <p:nvSpPr>
            <p:cNvPr id="4" name=""/>
            <p:cNvSpPr txBox="1"/>
            <p:nvPr/>
          </p:nvSpPr>
          <p:spPr>
            <a:xfrm rot="0" flipH="0" flipV="0">
              <a:off x="504701" y="158338"/>
              <a:ext cx="2975428" cy="612734"/>
            </a:xfrm>
            <a:prstGeom prst="rect">
              <a:avLst/>
            </a:prstGeom>
            <a:ln w="6350">
              <a:prstDash val="solid"/>
            </a:ln>
          </p:spPr>
          <p:txBody>
            <a:bodyPr/>
            <a:lstStyle/>
            <a:p>
              <a:pPr/>
              <a:r>
                <a:rPr lang="zh-CN" sz="2000" b="1">
                  <a:solidFill>
                    <a:srgbClr val="FFFFFF"/>
                  </a:solidFill>
                  <a:latin typeface="Lato"/>
                  <a:ea typeface="Lato"/>
                </a:rPr>
                <a:t>常用</a:t>
              </a:r>
              <a:r>
                <a:rPr lang="zh-CN" sz="2000" b="1">
                  <a:solidFill>
                    <a:srgbClr val="FFFFFF"/>
                  </a:solidFill>
                  <a:latin typeface="Lato"/>
                  <a:ea typeface="Lato"/>
                </a:rPr>
                <a:t>指令</a:t>
              </a:r>
            </a:p>
            <a:p>
              <a:pPr>
                <a:lnSpc>
                  <a:spcPct val="150000"/>
                </a:lnSpc>
              </a:pPr>
              <a:endParaRPr lang="zh-CN" sz="2000" b="1">
                <a:solidFill>
                  <a:srgbClr val="FFFFFF"/>
                </a:solidFill>
              </a:endParaRPr>
            </a:p>
          </p:txBody>
        </p:sp>
        <p:cxnSp>
          <p:nvCxnSpPr>
            <p:cNvPr id="5" name=""/>
            <p:cNvCxnSpPr/>
            <p:nvPr/>
          </p:nvCxnSpPr>
          <p:spPr>
            <a:xfrm rot="0">
              <a:off x="593766" y="632526"/>
              <a:ext cx="720000" cy="0"/>
            </a:xfrm>
            <a:prstGeom prst="line">
              <a:avLst/>
            </a:prstGeom>
            <a:ln w="50800">
              <a:solidFill>
                <a:srgbClr val="FF6600"/>
              </a:solidFill>
              <a:prstDash val="solid"/>
              <a:miter/>
            </a:ln>
          </p:spPr>
        </p:cxnSp>
      </p:grpSp>
      <p:sp>
        <p:nvSpPr>
          <p:cNvPr id="6" name=""/>
          <p:cNvSpPr txBox="1"/>
          <p:nvPr/>
        </p:nvSpPr>
        <p:spPr>
          <a:xfrm rot="0" flipH="0" flipV="0">
            <a:off x="336467" y="882245"/>
            <a:ext cx="11537396" cy="751835"/>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nSpc>
                <a:spcPct val="150000"/>
              </a:lnSpc>
              <a:buNone/>
            </a:pPr>
            <a:r>
              <a:rPr lang="zh-CN" sz="1600" b="1">
                <a:solidFill>
                  <a:srgbClr val="FFB84D"/>
                </a:solidFill>
                <a:latin typeface="Lato"/>
                <a:ea typeface="Lato"/>
              </a:rPr>
              <a:t>v-for</a:t>
            </a:r>
            <a:r>
              <a:rPr lang="zh-CN" sz="1600">
                <a:solidFill>
                  <a:srgbClr val="FFFFFF"/>
                </a:solidFill>
                <a:latin typeface="Lato"/>
                <a:ea typeface="Lato"/>
              </a:rPr>
              <a:t>:循环迭代。</a:t>
            </a:r>
            <a:r>
              <a:rPr lang="zh-CN" sz="1600">
                <a:solidFill>
                  <a:srgbClr val="FFB84D"/>
                </a:solidFill>
                <a:latin typeface="Roboto Mono"/>
                <a:ea typeface="Roboto Mono"/>
              </a:rPr>
              <a:t>v-for</a:t>
            </a:r>
            <a:r>
              <a:rPr lang="zh-CN" sz="1600">
                <a:solidFill>
                  <a:srgbClr val="FFFFFF"/>
                </a:solidFill>
                <a:latin typeface="Source Sans Pro"/>
                <a:ea typeface="Source Sans Pro"/>
              </a:rPr>
              <a:t> </a:t>
            </a:r>
            <a:r>
              <a:rPr lang="zh-CN" sz="1600">
                <a:solidFill>
                  <a:srgbClr val="FFFFFF"/>
                </a:solidFill>
                <a:latin typeface="Source Sans Pro"/>
                <a:ea typeface="Source Sans Pro"/>
              </a:rPr>
              <a:t>指令需要使用</a:t>
            </a:r>
            <a:r>
              <a:rPr lang="zh-CN" sz="1600">
                <a:solidFill>
                  <a:srgbClr val="FFB84D"/>
                </a:solidFill>
                <a:latin typeface="Source Sans Pro"/>
                <a:ea typeface="Source Sans Pro"/>
              </a:rPr>
              <a:t> </a:t>
            </a:r>
            <a:r>
              <a:rPr lang="zh-CN" sz="1600">
                <a:solidFill>
                  <a:srgbClr val="FFB84D"/>
                </a:solidFill>
                <a:latin typeface="Roboto Mono"/>
                <a:ea typeface="Roboto Mono"/>
              </a:rPr>
              <a:t>item in items</a:t>
            </a:r>
            <a:r>
              <a:rPr lang="zh-CN" sz="1600">
                <a:solidFill>
                  <a:srgbClr val="FFFFFF"/>
                </a:solidFill>
                <a:latin typeface="Source Sans Pro"/>
                <a:ea typeface="Source Sans Pro"/>
              </a:rPr>
              <a:t> </a:t>
            </a:r>
            <a:r>
              <a:rPr lang="zh-CN" sz="1600">
                <a:solidFill>
                  <a:srgbClr val="FFFFFF"/>
                </a:solidFill>
                <a:latin typeface="Source Sans Pro"/>
                <a:ea typeface="Source Sans Pro"/>
              </a:rPr>
              <a:t>形式的特殊语法，其中</a:t>
            </a:r>
            <a:r>
              <a:rPr lang="zh-CN" sz="1600">
                <a:solidFill>
                  <a:srgbClr val="FFFFFF"/>
                </a:solidFill>
                <a:latin typeface="Source Sans Pro"/>
                <a:ea typeface="Source Sans Pro"/>
              </a:rPr>
              <a:t> </a:t>
            </a:r>
            <a:r>
              <a:rPr lang="zh-CN" sz="1600">
                <a:solidFill>
                  <a:srgbClr val="FFFFFF"/>
                </a:solidFill>
                <a:latin typeface="Roboto Mono"/>
                <a:ea typeface="Roboto Mono"/>
              </a:rPr>
              <a:t>items</a:t>
            </a:r>
            <a:r>
              <a:rPr lang="zh-CN" sz="1600">
                <a:solidFill>
                  <a:srgbClr val="FFFFFF"/>
                </a:solidFill>
                <a:latin typeface="Source Sans Pro"/>
                <a:ea typeface="Source Sans Pro"/>
              </a:rPr>
              <a:t> </a:t>
            </a:r>
            <a:r>
              <a:rPr lang="zh-CN" sz="1600">
                <a:solidFill>
                  <a:srgbClr val="FFFFFF"/>
                </a:solidFill>
                <a:latin typeface="Source Sans Pro"/>
                <a:ea typeface="Source Sans Pro"/>
              </a:rPr>
              <a:t>是源数据数组，而</a:t>
            </a:r>
            <a:r>
              <a:rPr lang="zh-CN" sz="1600">
                <a:solidFill>
                  <a:srgbClr val="FFFFFF"/>
                </a:solidFill>
                <a:latin typeface="Source Sans Pro"/>
                <a:ea typeface="Source Sans Pro"/>
              </a:rPr>
              <a:t> </a:t>
            </a:r>
            <a:r>
              <a:rPr lang="zh-CN" sz="1600">
                <a:solidFill>
                  <a:srgbClr val="FFFFFF"/>
                </a:solidFill>
                <a:latin typeface="Roboto Mono"/>
                <a:ea typeface="Roboto Mono"/>
              </a:rPr>
              <a:t>item</a:t>
            </a:r>
            <a:r>
              <a:rPr lang="zh-CN" sz="1600">
                <a:solidFill>
                  <a:srgbClr val="FFFFFF"/>
                </a:solidFill>
                <a:latin typeface="Source Sans Pro"/>
                <a:ea typeface="Source Sans Pro"/>
              </a:rPr>
              <a:t> </a:t>
            </a:r>
            <a:r>
              <a:rPr lang="zh-CN" sz="1600">
                <a:solidFill>
                  <a:srgbClr val="FFFFFF"/>
                </a:solidFill>
                <a:latin typeface="Source Sans Pro"/>
                <a:ea typeface="Source Sans Pro"/>
              </a:rPr>
              <a:t>则是被迭代的数组元素的</a:t>
            </a:r>
            <a:r>
              <a:rPr lang="zh-CN" sz="1600" b="1">
                <a:solidFill>
                  <a:srgbClr val="FFFFFF"/>
                </a:solidFill>
                <a:latin typeface="Source Sans Pro"/>
                <a:ea typeface="Source Sans Pro"/>
              </a:rPr>
              <a:t>别名</a:t>
            </a:r>
            <a:r>
              <a:rPr lang="zh-CN" sz="1600">
                <a:solidFill>
                  <a:srgbClr val="FFFFFF"/>
                </a:solidFill>
                <a:latin typeface="Source Sans Pro"/>
                <a:ea typeface="Source Sans Pro"/>
              </a:rPr>
              <a:t>。</a:t>
            </a:r>
            <a:r>
              <a:rPr lang="zh-CN" sz="1600">
                <a:solidFill>
                  <a:srgbClr val="FFFFFF"/>
                </a:solidFill>
                <a:latin typeface="Source Sans Pro"/>
                <a:ea typeface="Source Sans Pro"/>
              </a:rPr>
              <a:t>需要为每项提供一个唯一</a:t>
            </a:r>
            <a:r>
              <a:rPr lang="zh-CN" sz="1600">
                <a:solidFill>
                  <a:srgbClr val="FFFFFF"/>
                </a:solidFill>
                <a:latin typeface="Source Sans Pro"/>
                <a:ea typeface="Source Sans Pro"/>
              </a:rPr>
              <a:t> </a:t>
            </a:r>
            <a:r>
              <a:rPr lang="zh-CN" sz="1600">
                <a:solidFill>
                  <a:srgbClr val="FFB84D"/>
                </a:solidFill>
                <a:latin typeface="Roboto Mono"/>
                <a:ea typeface="Roboto Mono"/>
              </a:rPr>
              <a:t>key</a:t>
            </a:r>
            <a:r>
              <a:rPr lang="zh-CN" sz="1600">
                <a:solidFill>
                  <a:srgbClr val="FFFFFF"/>
                </a:solidFill>
                <a:latin typeface="Source Sans Pro"/>
                <a:ea typeface="Source Sans Pro"/>
              </a:rPr>
              <a:t> 属性。</a:t>
            </a:r>
          </a:p>
          <a:p>
            <a:pPr marL="0" indent="0">
              <a:lnSpc>
                <a:spcPct val="130000"/>
              </a:lnSpc>
              <a:buNone/>
            </a:pPr>
            <a:endParaRPr lang="zh-CN" sz="1400" b="1">
              <a:solidFill>
                <a:srgbClr val="FFB84D"/>
              </a:solidFill>
              <a:latin typeface="consolas"/>
              <a:ea typeface="consolas"/>
            </a:endParaRPr>
          </a:p>
          <a:p>
            <a:pPr marL="0" indent="0">
              <a:lnSpc>
                <a:spcPct val="130000"/>
              </a:lnSpc>
              <a:buNone/>
            </a:pPr>
            <a:endParaRPr lang="zh-CN" sz="1400" b="1">
              <a:solidFill>
                <a:srgbClr val="FFB84D"/>
              </a:solidFill>
              <a:latin typeface="consolas"/>
              <a:ea typeface="consolas"/>
            </a:endParaRPr>
          </a:p>
          <a:p>
            <a:pPr marL="0" indent="0">
              <a:lnSpc>
                <a:spcPct val="130000"/>
              </a:lnSpc>
              <a:buNone/>
            </a:pPr>
            <a:endParaRPr lang="zh-CN" sz="1400" b="1">
              <a:solidFill>
                <a:srgbClr val="FFB84D"/>
              </a:solidFill>
              <a:latin typeface="consolas"/>
              <a:ea typeface="consolas"/>
            </a:endParaRPr>
          </a:p>
          <a:p>
            <a:pPr>
              <a:lnSpc>
                <a:spcPct val="130000"/>
              </a:lnSpc>
            </a:pPr>
            <a:endParaRPr lang="zh-CN" sz="1300">
              <a:solidFill>
                <a:srgbClr val="FFFFFF"/>
              </a:solidFill>
              <a:highlight>
                <a:srgbClr val="F7F7F7"/>
              </a:highlight>
              <a:latin typeface="consolas"/>
              <a:ea typeface="consolas"/>
            </a:endParaRPr>
          </a:p>
        </p:txBody>
      </p:sp>
      <p:grpSp>
        <p:nvGrpSpPr>
          <p:cNvPr id="7" name=""/>
          <p:cNvGrpSpPr/>
          <p:nvPr/>
        </p:nvGrpSpPr>
        <p:grpSpPr>
          <a:xfrm>
            <a:off x="336467" y="1733741"/>
            <a:ext cx="10873626" cy="4180472"/>
            <a:chOff x="336467" y="1733741"/>
            <a:chExt cx="10873626" cy="4180472"/>
          </a:xfrm>
        </p:grpSpPr>
        <p:sp>
          <p:nvSpPr>
            <p:cNvPr id="8" name=""/>
            <p:cNvSpPr txBox="1"/>
            <p:nvPr/>
          </p:nvSpPr>
          <p:spPr>
            <a:xfrm rot="0" flipH="0" flipV="0">
              <a:off x="336467" y="1733741"/>
              <a:ext cx="4572000" cy="4180473"/>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gn="l" defTabSz="228600">
                <a:lnSpc>
                  <a:spcPct val="150000"/>
                </a:lnSpc>
              </a:pPr>
              <a:r>
                <a:rPr lang="zh-CN" sz="1400" b="0" i="1" strike="noStrike" spc="0">
                  <a:solidFill>
                    <a:srgbClr val="9D9D9D"/>
                  </a:solidFill>
                  <a:latin typeface="Roboto Mono"/>
                  <a:ea typeface="Roboto Mono"/>
                </a:rPr>
                <a:t>&lt;</a:t>
              </a:r>
              <a:r>
                <a:rPr lang="zh-CN" sz="1400" b="0" i="1" strike="noStrike" spc="0">
                  <a:solidFill>
                    <a:srgbClr val="9D9D9D"/>
                  </a:solidFill>
                  <a:latin typeface="Roboto Mono"/>
                  <a:ea typeface="Roboto Mono"/>
                </a:rPr>
                <a:t>!--html--&gt;</a:t>
              </a:r>
            </a:p>
            <a:p>
              <a:pPr>
                <a:lnSpc>
                  <a:spcPct val="150000"/>
                </a:lnSpc>
              </a:pPr>
              <a:r>
                <a:rPr lang="zh-CN" sz="1600">
                  <a:solidFill>
                    <a:srgbClr val="FFFFFF"/>
                  </a:solidFill>
                  <a:latin typeface="consolas"/>
                  <a:ea typeface="consolas"/>
                </a:rPr>
                <a:t>&lt;ul&gt;</a:t>
              </a:r>
            </a:p>
            <a:p>
              <a:pPr>
                <a:lnSpc>
                  <a:spcPct val="150000"/>
                </a:lnSpc>
              </a:pPr>
              <a:r>
                <a:rPr lang="zh-CN" sz="1600">
                  <a:solidFill>
                    <a:srgbClr val="FFFFFF"/>
                  </a:solidFill>
                  <a:latin typeface="consolas"/>
                  <a:ea typeface="consolas"/>
                </a:rPr>
                <a:t>  </a:t>
              </a:r>
              <a:r>
                <a:rPr lang="zh-CN" sz="1600">
                  <a:solidFill>
                    <a:srgbClr val="FFFFFF"/>
                  </a:solidFill>
                  <a:latin typeface="consolas"/>
                  <a:ea typeface="consolas"/>
                </a:rPr>
                <a:t>&lt;li</a:t>
              </a:r>
              <a:r>
                <a:rPr lang="zh-CN" sz="1600">
                  <a:solidFill>
                    <a:srgbClr val="FFFFFF"/>
                  </a:solidFill>
                  <a:latin typeface="consolas"/>
                  <a:ea typeface="consolas"/>
                </a:rPr>
                <a:t> </a:t>
              </a:r>
              <a:r>
                <a:rPr lang="zh-CN" sz="1600">
                  <a:solidFill>
                    <a:srgbClr val="FFB84D"/>
                  </a:solidFill>
                  <a:latin typeface="consolas"/>
                  <a:ea typeface="consolas"/>
                </a:rPr>
                <a:t>v-for</a:t>
              </a:r>
              <a:r>
                <a:rPr lang="zh-CN" sz="1600">
                  <a:solidFill>
                    <a:srgbClr val="FFFFFF"/>
                  </a:solidFill>
                  <a:latin typeface="consolas"/>
                  <a:ea typeface="consolas"/>
                </a:rPr>
                <a:t>:item in items</a:t>
              </a:r>
              <a:r>
                <a:rPr lang="zh-CN" sz="1600">
                  <a:solidFill>
                    <a:srgbClr val="FFB84D"/>
                  </a:solidFill>
                  <a:latin typeface="consolas"/>
                  <a:ea typeface="consolas"/>
                </a:rPr>
                <a:t> :key</a:t>
              </a:r>
              <a:r>
                <a:rPr lang="zh-CN" sz="1600">
                  <a:solidFill>
                    <a:srgbClr val="FFFFFF"/>
                  </a:solidFill>
                  <a:latin typeface="consolas"/>
                  <a:ea typeface="consolas"/>
                </a:rPr>
                <a:t>="item.id"</a:t>
              </a:r>
              <a:r>
                <a:rPr lang="zh-CN" sz="1600">
                  <a:solidFill>
                    <a:srgbClr val="FFFFFF"/>
                  </a:solidFill>
                  <a:latin typeface="consolas"/>
                  <a:ea typeface="consolas"/>
                </a:rPr>
                <a:t>&gt;</a:t>
              </a:r>
            </a:p>
            <a:p>
              <a:pPr>
                <a:lnSpc>
                  <a:spcPct val="150000"/>
                </a:lnSpc>
              </a:pPr>
              <a:r>
                <a:rPr lang="zh-CN" sz="1600">
                  <a:solidFill>
                    <a:srgbClr val="FFFFFF"/>
                  </a:solidFill>
                  <a:latin typeface="consolas"/>
                  <a:ea typeface="consolas"/>
                </a:rPr>
                <a:t>    </a:t>
              </a:r>
              <a:r>
                <a:rPr lang="zh-CN" sz="1600">
                  <a:solidFill>
                    <a:srgbClr val="FFFFFF"/>
                  </a:solidFill>
                  <a:latin typeface="consolas"/>
                  <a:ea typeface="consolas"/>
                </a:rPr>
                <a:t>{{item.text}}</a:t>
              </a:r>
            </a:p>
            <a:p>
              <a:pPr>
                <a:lnSpc>
                  <a:spcPct val="150000"/>
                </a:lnSpc>
              </a:pPr>
              <a:r>
                <a:rPr lang="zh-CN" sz="1600">
                  <a:solidFill>
                    <a:srgbClr val="FFFFFF"/>
                  </a:solidFill>
                  <a:latin typeface="consolas"/>
                  <a:ea typeface="consolas"/>
                </a:rPr>
                <a:t> </a:t>
              </a:r>
              <a:r>
                <a:rPr lang="zh-CN" sz="1600">
                  <a:solidFill>
                    <a:srgbClr val="FFFFFF"/>
                  </a:solidFill>
                  <a:latin typeface="consolas"/>
                  <a:ea typeface="consolas"/>
                </a:rPr>
                <a:t>&lt;/li&gt;</a:t>
              </a:r>
            </a:p>
            <a:p>
              <a:pPr>
                <a:lnSpc>
                  <a:spcPct val="150000"/>
                </a:lnSpc>
              </a:pPr>
              <a:r>
                <a:rPr lang="zh-CN" sz="1600">
                  <a:solidFill>
                    <a:srgbClr val="FFFFFF"/>
                  </a:solidFill>
                  <a:latin typeface="consolas"/>
                  <a:ea typeface="consolas"/>
                </a:rPr>
                <a:t>&lt;/ul&gt;</a:t>
              </a:r>
            </a:p>
            <a:p>
              <a:pPr>
                <a:lnSpc>
                  <a:spcPct val="150000"/>
                </a:lnSpc>
              </a:pPr>
              <a:endParaRPr lang="zh-CN"/>
            </a:p>
            <a:p>
              <a:pPr marL="0" indent="0">
                <a:lnSpc>
                  <a:spcPct val="130000"/>
                </a:lnSpc>
                <a:buNone/>
              </a:pPr>
              <a:endParaRPr lang="zh-CN" sz="1400" b="1">
                <a:solidFill>
                  <a:srgbClr val="FFFFFF"/>
                </a:solidFill>
                <a:latin typeface="Lato"/>
                <a:ea typeface="Lato"/>
              </a:endParaRPr>
            </a:p>
            <a:p>
              <a:pPr/>
              <a:endParaRPr lang="zh-CN"/>
            </a:p>
          </p:txBody>
        </p:sp>
        <p:sp>
          <p:nvSpPr>
            <p:cNvPr id="9" name=""/>
            <p:cNvSpPr txBox="1"/>
            <p:nvPr/>
          </p:nvSpPr>
          <p:spPr>
            <a:xfrm rot="0" flipH="0" flipV="0">
              <a:off x="5502765" y="1733741"/>
              <a:ext cx="5707329" cy="4180473"/>
            </a:xfrm>
            <a:prstGeom prst="rect">
              <a:avLst/>
            </a:prstGeom>
            <a:ln w="12700">
              <a:prstDash val="solid"/>
            </a:ln>
          </p:spPr>
          <p:txBody>
            <a:bodyPr/>
            <a:lstStyle/>
            <a:p>
              <a:pPr marL="0" indent="0" algn="l" defTabSz="228600">
                <a:lnSpc>
                  <a:spcPct val="150000"/>
                </a:lnSpc>
              </a:pPr>
              <a:r>
                <a:rPr lang="zh-CN" sz="1400" b="0" i="1" strike="noStrike" spc="0">
                  <a:solidFill>
                    <a:srgbClr val="9D9D9D"/>
                  </a:solidFill>
                  <a:latin typeface="Roboto Mono"/>
                  <a:ea typeface="Roboto Mono"/>
                </a:rPr>
                <a:t>&lt;</a:t>
              </a:r>
              <a:r>
                <a:rPr lang="zh-CN" sz="1400" b="0" i="1" strike="noStrike" spc="0">
                  <a:solidFill>
                    <a:srgbClr val="9D9D9D"/>
                  </a:solidFill>
                  <a:latin typeface="Roboto Mono"/>
                  <a:ea typeface="Roboto Mono"/>
                </a:rPr>
                <a:t>!--js--&gt;</a:t>
              </a:r>
            </a:p>
            <a:p>
              <a:pPr>
                <a:lnSpc>
                  <a:spcPct val="150000"/>
                </a:lnSpc>
              </a:pPr>
              <a:r>
                <a:rPr lang="zh-CN" sz="1600">
                  <a:solidFill>
                    <a:srgbClr val="FFFFFF"/>
                  </a:solidFill>
                  <a:latin typeface="consolas"/>
                  <a:ea typeface="consolas"/>
                </a:rPr>
                <a:t>var</a:t>
              </a:r>
              <a:r>
                <a:rPr lang="zh-CN" sz="1600">
                  <a:solidFill>
                    <a:srgbClr val="FFFFFF"/>
                  </a:solidFill>
                  <a:latin typeface="consolas"/>
                  <a:ea typeface="consolas"/>
                </a:rPr>
                <a:t> </a:t>
              </a:r>
              <a:r>
                <a:rPr lang="zh-CN" sz="1600" b="0" i="0" strike="noStrike" spc="0">
                  <a:solidFill>
                    <a:srgbClr val="FFFFFF"/>
                  </a:solidFill>
                  <a:latin typeface="consolas"/>
                  <a:ea typeface="consolas"/>
                </a:rPr>
                <a:t>a</a:t>
              </a:r>
              <a:r>
                <a:rPr lang="zh-CN" sz="1600" b="0" i="0" strike="noStrike" spc="0">
                  <a:solidFill>
                    <a:srgbClr val="FFFFFF"/>
                  </a:solidFill>
                  <a:latin typeface="consolas"/>
                  <a:ea typeface="consolas"/>
                </a:rPr>
                <a:t>pp</a:t>
              </a:r>
              <a:r>
                <a:rPr lang="zh-CN" sz="1600" b="0" i="0" strike="noStrike" spc="0">
                  <a:solidFill>
                    <a:srgbClr val="FFFFFF"/>
                  </a:solidFill>
                  <a:latin typeface="consolas"/>
                  <a:ea typeface="consolas"/>
                </a:rPr>
                <a:t> </a:t>
              </a:r>
              <a:r>
                <a:rPr lang="zh-CN" sz="1600" b="0" i="0" strike="noStrike" spc="0">
                  <a:solidFill>
                    <a:srgbClr val="FFFFFF"/>
                  </a:solidFill>
                  <a:latin typeface="consolas"/>
                  <a:ea typeface="consolas"/>
                </a:rPr>
                <a:t>= </a:t>
              </a:r>
              <a:r>
                <a:rPr lang="zh-CN" sz="1600">
                  <a:solidFill>
                    <a:srgbClr val="FFFFFF"/>
                  </a:solidFill>
                  <a:latin typeface="consolas"/>
                  <a:ea typeface="consolas"/>
                </a:rPr>
                <a:t>new</a:t>
              </a:r>
              <a:r>
                <a:rPr lang="zh-CN" sz="1600">
                  <a:solidFill>
                    <a:srgbClr val="FFFFFF"/>
                  </a:solidFill>
                  <a:latin typeface="consolas"/>
                  <a:ea typeface="consolas"/>
                </a:rPr>
                <a:t> </a:t>
              </a:r>
              <a:r>
                <a:rPr lang="zh-CN" sz="1600" b="0" i="0" strike="noStrike" spc="0">
                  <a:solidFill>
                    <a:srgbClr val="FFFFFF"/>
                  </a:solidFill>
                  <a:latin typeface="Lato"/>
                  <a:ea typeface="Lato"/>
                </a:rPr>
                <a:t>Vue({</a:t>
              </a:r>
              <a:r>
                <a:rPr lang="zh-CN" sz="1600" b="0" i="0" strike="noStrike" spc="0">
                  <a:solidFill>
                    <a:srgbClr val="FFFFFF"/>
                  </a:solidFill>
                  <a:latin typeface="Lato"/>
                  <a:ea typeface="Lato"/>
                </a:rPr>
                <a:t>  </a:t>
              </a:r>
            </a:p>
            <a:p>
              <a:pPr>
                <a:lnSpc>
                  <a:spcPct val="150000"/>
                </a:lnSpc>
              </a:pPr>
              <a:r>
                <a:rPr lang="zh-CN" sz="1600" b="0" i="0" strike="noStrike" spc="0">
                  <a:solidFill>
                    <a:srgbClr val="FFFFFF"/>
                  </a:solidFill>
                  <a:latin typeface="Lato"/>
                  <a:ea typeface="Lato"/>
                </a:rPr>
                <a:t> </a:t>
              </a:r>
              <a:r>
                <a:rPr lang="zh-CN" sz="1600" b="0" i="0" strike="noStrike" spc="0">
                  <a:solidFill>
                    <a:srgbClr val="FFFFFF"/>
                  </a:solidFill>
                  <a:latin typeface="Lato"/>
                  <a:ea typeface="Lato"/>
                </a:rPr>
                <a:t>el: </a:t>
              </a:r>
              <a:r>
                <a:rPr lang="zh-CN" sz="1600" b="0" i="0" strike="noStrike" spc="0">
                  <a:solidFill>
                    <a:srgbClr val="FFFFFF"/>
                  </a:solidFill>
                  <a:latin typeface="Lato"/>
                  <a:ea typeface="Lato"/>
                </a:rPr>
                <a:t>'</a:t>
              </a:r>
              <a:r>
                <a:rPr lang="zh-CN" sz="1600">
                  <a:solidFill>
                    <a:srgbClr val="FFFFFF"/>
                  </a:solidFill>
                  <a:latin typeface="consolas"/>
                  <a:ea typeface="consolas"/>
                </a:rPr>
                <a:t>#app'</a:t>
              </a:r>
              <a:r>
                <a:rPr lang="zh-CN" sz="1600">
                  <a:solidFill>
                    <a:srgbClr val="FFFFFF"/>
                  </a:solidFill>
                  <a:latin typeface="consolas"/>
                  <a:ea typeface="consolas"/>
                </a:rPr>
                <a:t>,</a:t>
              </a:r>
              <a:r>
                <a:rPr lang="zh-CN" sz="1600" b="0" i="0" strike="noStrike" spc="0">
                  <a:solidFill>
                    <a:srgbClr val="FFFFFF"/>
                  </a:solidFill>
                  <a:latin typeface="Lato"/>
                  <a:ea typeface="Lato"/>
                </a:rPr>
                <a:t> </a:t>
              </a:r>
            </a:p>
            <a:p>
              <a:pPr>
                <a:lnSpc>
                  <a:spcPct val="150000"/>
                </a:lnSpc>
              </a:pPr>
              <a:r>
                <a:rPr lang="zh-CN" sz="1600" b="0" i="0" strike="noStrike" spc="0">
                  <a:solidFill>
                    <a:srgbClr val="FFFFFF"/>
                  </a:solidFill>
                  <a:latin typeface="Lato"/>
                  <a:ea typeface="Lato"/>
                </a:rPr>
                <a:t> data:{</a:t>
              </a:r>
            </a:p>
            <a:p>
              <a:pPr>
                <a:lnSpc>
                  <a:spcPct val="150000"/>
                </a:lnSpc>
              </a:pPr>
              <a:r>
                <a:rPr lang="zh-CN" sz="1600" b="0" i="0" strike="noStrike" spc="0">
                  <a:solidFill>
                    <a:srgbClr val="FFFFFF"/>
                  </a:solidFill>
                  <a:latin typeface="Lato"/>
                  <a:ea typeface="Lato"/>
                </a:rPr>
                <a:t>     items:[</a:t>
              </a:r>
            </a:p>
            <a:p>
              <a:pPr>
                <a:lnSpc>
                  <a:spcPct val="150000"/>
                </a:lnSpc>
              </a:pPr>
              <a:r>
                <a:rPr lang="zh-CN" sz="1600" b="0" i="0" strike="noStrike" spc="0">
                  <a:solidFill>
                    <a:srgbClr val="FFFFFF"/>
                  </a:solidFill>
                  <a:latin typeface="Lato"/>
                  <a:ea typeface="Lato"/>
                </a:rPr>
                <a:t>         {id:1,text:'item1'},</a:t>
              </a:r>
            </a:p>
            <a:p>
              <a:pPr>
                <a:lnSpc>
                  <a:spcPct val="150000"/>
                </a:lnSpc>
              </a:pPr>
              <a:r>
                <a:rPr lang="zh-CN" sz="1600" b="0" i="0" strike="noStrike" spc="0">
                  <a:solidFill>
                    <a:srgbClr val="FFFFFF"/>
                  </a:solidFill>
                  <a:latin typeface="Lato"/>
                  <a:ea typeface="Lato"/>
                </a:rPr>
                <a:t>         {id:2,text:'item2'},</a:t>
              </a:r>
            </a:p>
            <a:p>
              <a:pPr>
                <a:lnSpc>
                  <a:spcPct val="150000"/>
                </a:lnSpc>
              </a:pPr>
              <a:r>
                <a:rPr lang="zh-CN" sz="1600" b="0" i="0" strike="noStrike" spc="0">
                  <a:solidFill>
                    <a:srgbClr val="FFFFFF"/>
                  </a:solidFill>
                  <a:latin typeface="Lato"/>
                  <a:ea typeface="Lato"/>
                </a:rPr>
                <a:t>         {id:3,text:'item3'},</a:t>
              </a:r>
            </a:p>
            <a:p>
              <a:pPr>
                <a:lnSpc>
                  <a:spcPct val="150000"/>
                </a:lnSpc>
              </a:pPr>
              <a:r>
                <a:rPr lang="zh-CN" sz="1600" b="0" i="0" strike="noStrike" spc="0">
                  <a:solidFill>
                    <a:srgbClr val="FFFFFF"/>
                  </a:solidFill>
                  <a:latin typeface="Lato"/>
                  <a:ea typeface="Lato"/>
                </a:rPr>
                <a:t>     </a:t>
              </a:r>
              <a:r>
                <a:rPr lang="zh-CN" sz="1600" b="0" i="0" strike="noStrike" spc="0">
                  <a:solidFill>
                    <a:srgbClr val="FFFFFF"/>
                  </a:solidFill>
                  <a:latin typeface="Lato"/>
                  <a:ea typeface="Lato"/>
                </a:rPr>
                <a:t>]</a:t>
              </a:r>
            </a:p>
            <a:p>
              <a:pPr>
                <a:lnSpc>
                  <a:spcPct val="150000"/>
                </a:lnSpc>
              </a:pPr>
              <a:r>
                <a:rPr lang="zh-CN" sz="1600" b="0" i="0" strike="noStrike" spc="0">
                  <a:solidFill>
                    <a:srgbClr val="FFFFFF"/>
                  </a:solidFill>
                  <a:latin typeface="Lato"/>
                  <a:ea typeface="Lato"/>
                </a:rPr>
                <a:t> </a:t>
              </a:r>
              <a:r>
                <a:rPr lang="zh-CN" sz="1600" b="0" i="0" strike="noStrike" spc="0">
                  <a:solidFill>
                    <a:srgbClr val="FFFFFF"/>
                  </a:solidFill>
                  <a:latin typeface="Lato"/>
                  <a:ea typeface="Lato"/>
                </a:rPr>
                <a:t>}</a:t>
              </a:r>
            </a:p>
            <a:p>
              <a:pPr>
                <a:lnSpc>
                  <a:spcPct val="150000"/>
                </a:lnSpc>
              </a:pPr>
              <a:r>
                <a:rPr lang="zh-CN" sz="1600" b="0" i="0" strike="noStrike" spc="0">
                  <a:solidFill>
                    <a:srgbClr val="FFFFFF"/>
                  </a:solidFill>
                  <a:latin typeface="Lato"/>
                  <a:ea typeface="Lato"/>
                </a:rPr>
                <a:t>})</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
          <p:cNvGrpSpPr/>
          <p:nvPr/>
        </p:nvGrpSpPr>
        <p:grpSpPr>
          <a:xfrm rot="0" flipH="0" flipV="0">
            <a:off x="336467" y="207818"/>
            <a:ext cx="2975428" cy="612733"/>
            <a:chOff x="504701" y="158337"/>
            <a:chExt cx="2975428" cy="612733"/>
          </a:xfrm>
        </p:grpSpPr>
        <p:sp>
          <p:nvSpPr>
            <p:cNvPr id="4" name=""/>
            <p:cNvSpPr txBox="1"/>
            <p:nvPr/>
          </p:nvSpPr>
          <p:spPr>
            <a:xfrm rot="0" flipH="0" flipV="0">
              <a:off x="504701" y="158338"/>
              <a:ext cx="2975428" cy="612734"/>
            </a:xfrm>
            <a:prstGeom prst="rect">
              <a:avLst/>
            </a:prstGeom>
            <a:ln w="6350">
              <a:prstDash val="solid"/>
            </a:ln>
          </p:spPr>
          <p:txBody>
            <a:bodyPr/>
            <a:lstStyle/>
            <a:p>
              <a:pPr/>
              <a:r>
                <a:rPr lang="zh-CN" sz="2000" b="1">
                  <a:solidFill>
                    <a:srgbClr val="FFFFFF"/>
                  </a:solidFill>
                  <a:latin typeface="Lato"/>
                  <a:ea typeface="Lato"/>
                </a:rPr>
                <a:t>常用</a:t>
              </a:r>
              <a:r>
                <a:rPr lang="zh-CN" sz="2000" b="1">
                  <a:solidFill>
                    <a:srgbClr val="FFFFFF"/>
                  </a:solidFill>
                  <a:latin typeface="Lato"/>
                  <a:ea typeface="Lato"/>
                </a:rPr>
                <a:t>指令</a:t>
              </a:r>
            </a:p>
            <a:p>
              <a:pPr>
                <a:lnSpc>
                  <a:spcPct val="150000"/>
                </a:lnSpc>
              </a:pPr>
              <a:endParaRPr lang="zh-CN" sz="2000" b="1">
                <a:solidFill>
                  <a:srgbClr val="FFFFFF"/>
                </a:solidFill>
              </a:endParaRPr>
            </a:p>
          </p:txBody>
        </p:sp>
        <p:cxnSp>
          <p:nvCxnSpPr>
            <p:cNvPr id="5" name=""/>
            <p:cNvCxnSpPr/>
            <p:nvPr/>
          </p:nvCxnSpPr>
          <p:spPr>
            <a:xfrm rot="0">
              <a:off x="593766" y="632526"/>
              <a:ext cx="720000" cy="0"/>
            </a:xfrm>
            <a:prstGeom prst="line">
              <a:avLst/>
            </a:prstGeom>
            <a:ln w="50800">
              <a:solidFill>
                <a:srgbClr val="FF6600"/>
              </a:solidFill>
              <a:prstDash val="solid"/>
              <a:miter/>
            </a:ln>
          </p:spPr>
        </p:cxnSp>
      </p:grpSp>
      <p:sp>
        <p:nvSpPr>
          <p:cNvPr id="6" name=""/>
          <p:cNvSpPr txBox="1"/>
          <p:nvPr/>
        </p:nvSpPr>
        <p:spPr>
          <a:xfrm rot="0" flipH="0" flipV="0">
            <a:off x="336467" y="773388"/>
            <a:ext cx="11537396" cy="751835"/>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nSpc>
                <a:spcPct val="150000"/>
              </a:lnSpc>
              <a:buNone/>
            </a:pPr>
            <a:r>
              <a:rPr lang="zh-CN" sz="1600" b="1">
                <a:solidFill>
                  <a:srgbClr val="FFB84D"/>
                </a:solidFill>
                <a:latin typeface="Lato"/>
                <a:ea typeface="Lato"/>
              </a:rPr>
              <a:t>v-model</a:t>
            </a:r>
            <a:r>
              <a:rPr lang="zh-CN" sz="1600">
                <a:solidFill>
                  <a:srgbClr val="FFFFFF"/>
                </a:solidFill>
                <a:latin typeface="Lato"/>
                <a:ea typeface="Lato"/>
              </a:rPr>
              <a:t>:在</a:t>
            </a:r>
            <a:r>
              <a:rPr lang="zh-CN" sz="1600" b="0" i="0" strike="noStrike" spc="0">
                <a:solidFill>
                  <a:srgbClr val="FFFFFF"/>
                </a:solidFill>
                <a:latin typeface="Lato"/>
                <a:ea typeface="Lato"/>
              </a:rPr>
              <a:t>表单控件或者组件上创建双向绑定</a:t>
            </a:r>
            <a:r>
              <a:rPr lang="zh-CN" sz="1600" b="0" i="0" strike="noStrike" spc="0">
                <a:solidFill>
                  <a:srgbClr val="FFFFFF"/>
                </a:solidFill>
                <a:latin typeface="Lato"/>
                <a:ea typeface="Lato"/>
              </a:rPr>
              <a:t>，</a:t>
            </a:r>
            <a:r>
              <a:rPr lang="zh-CN" sz="1600" b="0" i="0" strike="noStrike" spc="0">
                <a:solidFill>
                  <a:srgbClr val="FFFFFF"/>
                </a:solidFill>
                <a:latin typeface="Lato"/>
                <a:ea typeface="Lato"/>
              </a:rPr>
              <a:t>负责监听用户的输入事件以更新数据。</a:t>
            </a:r>
          </a:p>
          <a:p>
            <a:pPr marL="0" indent="0">
              <a:lnSpc>
                <a:spcPct val="150000"/>
              </a:lnSpc>
              <a:buNone/>
            </a:pPr>
            <a:r>
              <a:rPr lang="zh-CN" sz="1600" b="0" i="0" strike="noStrike" spc="0">
                <a:solidFill>
                  <a:srgbClr val="FFFFFF"/>
                </a:solidFill>
                <a:latin typeface="Lato"/>
                <a:ea typeface="Lato"/>
              </a:rPr>
              <a:t>使用范围：</a:t>
            </a:r>
            <a:r>
              <a:rPr lang="zh-CN" sz="1600" b="1">
                <a:solidFill>
                  <a:srgbClr val="FFB84D"/>
                </a:solidFill>
                <a:latin typeface="Roboto Mono"/>
                <a:ea typeface="Roboto Mono"/>
              </a:rPr>
              <a:t>&lt;input&gt;、</a:t>
            </a:r>
            <a:r>
              <a:rPr lang="zh-CN" sz="1600" b="1">
                <a:solidFill>
                  <a:srgbClr val="FFB84D"/>
                </a:solidFill>
                <a:latin typeface="Roboto Mono"/>
                <a:ea typeface="Roboto Mono"/>
              </a:rPr>
              <a:t>&lt;select&gt; 、</a:t>
            </a:r>
            <a:r>
              <a:rPr lang="zh-CN" sz="1600" b="1">
                <a:solidFill>
                  <a:srgbClr val="FFB84D"/>
                </a:solidFill>
                <a:latin typeface="Roboto Mono"/>
                <a:ea typeface="Roboto Mono"/>
              </a:rPr>
              <a:t>&lt;textarea&gt;、自定义component</a:t>
            </a:r>
          </a:p>
          <a:p>
            <a:pPr marL="0" indent="0">
              <a:lnSpc>
                <a:spcPct val="130000"/>
              </a:lnSpc>
              <a:buNone/>
            </a:pPr>
            <a:endParaRPr lang="zh-CN" sz="1400" b="1">
              <a:solidFill>
                <a:srgbClr val="FFB84D"/>
              </a:solidFill>
              <a:latin typeface="consolas"/>
              <a:ea typeface="consolas"/>
            </a:endParaRPr>
          </a:p>
          <a:p>
            <a:pPr marL="0" indent="0">
              <a:lnSpc>
                <a:spcPct val="130000"/>
              </a:lnSpc>
              <a:buNone/>
            </a:pPr>
            <a:endParaRPr lang="zh-CN" sz="1400" b="1">
              <a:solidFill>
                <a:srgbClr val="FFB84D"/>
              </a:solidFill>
              <a:latin typeface="consolas"/>
              <a:ea typeface="consolas"/>
            </a:endParaRPr>
          </a:p>
          <a:p>
            <a:pPr marL="0" indent="0">
              <a:lnSpc>
                <a:spcPct val="130000"/>
              </a:lnSpc>
              <a:buNone/>
            </a:pPr>
            <a:endParaRPr lang="zh-CN" sz="1400" b="1">
              <a:solidFill>
                <a:srgbClr val="FFB84D"/>
              </a:solidFill>
              <a:latin typeface="consolas"/>
              <a:ea typeface="consolas"/>
            </a:endParaRPr>
          </a:p>
          <a:p>
            <a:pPr>
              <a:lnSpc>
                <a:spcPct val="130000"/>
              </a:lnSpc>
            </a:pPr>
            <a:endParaRPr lang="zh-CN" sz="1300">
              <a:solidFill>
                <a:srgbClr val="FFFFFF"/>
              </a:solidFill>
              <a:highlight>
                <a:srgbClr val="F7F7F7"/>
              </a:highlight>
              <a:latin typeface="consolas"/>
              <a:ea typeface="consolas"/>
            </a:endParaRPr>
          </a:p>
        </p:txBody>
      </p:sp>
      <p:sp>
        <p:nvSpPr>
          <p:cNvPr id="7" name=""/>
          <p:cNvSpPr txBox="1"/>
          <p:nvPr/>
        </p:nvSpPr>
        <p:spPr>
          <a:xfrm rot="0" flipH="0" flipV="0">
            <a:off x="326571" y="1622961"/>
            <a:ext cx="6571013" cy="4730338"/>
          </a:xfrm>
          <a:prstGeom prst="rect">
            <a:avLst/>
          </a:prstGeom>
          <a:ln w="12700">
            <a:prstDash val="solid"/>
          </a:ln>
        </p:spPr>
        <p:txBody>
          <a:bodyPr/>
          <a:lstStyle/>
          <a:p>
            <a:pPr marL="0" indent="0" algn="l" defTabSz="228600">
              <a:lnSpc>
                <a:spcPct val="150000"/>
              </a:lnSpc>
              <a:buNone/>
            </a:pPr>
            <a:r>
              <a:rPr lang="zh-CN" sz="1400" b="0" i="1" strike="noStrike" spc="0">
                <a:solidFill>
                  <a:srgbClr val="9D9D9D"/>
                </a:solidFill>
                <a:latin typeface="Roboto Mono"/>
                <a:ea typeface="Roboto Mono"/>
              </a:rPr>
              <a:t>&lt;</a:t>
            </a:r>
            <a:r>
              <a:rPr lang="zh-CN" sz="1400" b="0" i="1" strike="noStrike" spc="0">
                <a:solidFill>
                  <a:srgbClr val="9D9D9D"/>
                </a:solidFill>
                <a:latin typeface="Roboto Mono"/>
                <a:ea typeface="Roboto Mono"/>
              </a:rPr>
              <a:t>!--html--&gt;</a:t>
            </a:r>
          </a:p>
          <a:p>
            <a:pPr>
              <a:lnSpc>
                <a:spcPct val="150000"/>
              </a:lnSpc>
            </a:pPr>
            <a:r>
              <a:rPr lang="zh-CN" sz="1400" i="1">
                <a:solidFill>
                  <a:srgbClr val="9D9D9D"/>
                </a:solidFill>
                <a:latin typeface="Roboto Mono"/>
                <a:ea typeface="Roboto Mono"/>
              </a:rPr>
              <a:t>&lt;!--</a:t>
            </a:r>
            <a:r>
              <a:rPr lang="zh-CN" sz="1400" i="1">
                <a:solidFill>
                  <a:srgbClr val="9D9D9D"/>
                </a:solidFill>
                <a:latin typeface="Roboto Mono"/>
                <a:ea typeface="Roboto Mono"/>
              </a:rPr>
              <a:t>checkbox-</a:t>
            </a:r>
            <a:r>
              <a:rPr lang="zh-CN" sz="1400" i="1">
                <a:solidFill>
                  <a:srgbClr val="9D9D9D"/>
                </a:solidFill>
                <a:latin typeface="Roboto Mono"/>
                <a:ea typeface="Roboto Mono"/>
              </a:rPr>
              <a:t>-&gt;</a:t>
            </a:r>
          </a:p>
          <a:p>
            <a:pPr marL="0" indent="0" algn="l" defTabSz="457200">
              <a:lnSpc>
                <a:spcPct val="150000"/>
              </a:lnSpc>
              <a:buNone/>
            </a:pPr>
            <a:r>
              <a:rPr lang="zh-CN" sz="1400">
                <a:solidFill>
                  <a:srgbClr val="FFFFFF"/>
                </a:solidFill>
                <a:latin typeface="Roboto Mono"/>
                <a:ea typeface="Roboto Mono"/>
              </a:rPr>
              <a:t>&lt;</a:t>
            </a:r>
            <a:r>
              <a:rPr lang="zh-CN" sz="1400">
                <a:solidFill>
                  <a:srgbClr val="FFFFFF"/>
                </a:solidFill>
                <a:latin typeface="Roboto Mono"/>
                <a:ea typeface="Roboto Mono"/>
              </a:rPr>
              <a:t>input </a:t>
            </a:r>
            <a:r>
              <a:rPr lang="zh-CN" sz="1400">
                <a:solidFill>
                  <a:srgbClr val="FFFFFF"/>
                </a:solidFill>
                <a:latin typeface="Roboto Mono"/>
                <a:ea typeface="Roboto Mono"/>
              </a:rPr>
              <a:t>type</a:t>
            </a:r>
            <a:r>
              <a:rPr lang="zh-CN" sz="1400">
                <a:solidFill>
                  <a:srgbClr val="FFFFFF"/>
                </a:solidFill>
                <a:latin typeface="Roboto Mono"/>
                <a:ea typeface="Roboto Mono"/>
              </a:rPr>
              <a:t>=</a:t>
            </a:r>
            <a:r>
              <a:rPr lang="zh-CN" sz="1400">
                <a:solidFill>
                  <a:srgbClr val="FFFFFF"/>
                </a:solidFill>
                <a:latin typeface="Roboto Mono"/>
                <a:ea typeface="Roboto Mono"/>
              </a:rPr>
              <a:t>"checkbox" </a:t>
            </a:r>
            <a:r>
              <a:rPr lang="zh-CN" sz="1400">
                <a:solidFill>
                  <a:srgbClr val="FFFFFF"/>
                </a:solidFill>
                <a:latin typeface="Roboto Mono"/>
                <a:ea typeface="Roboto Mono"/>
              </a:rPr>
              <a:t>id</a:t>
            </a:r>
            <a:r>
              <a:rPr lang="zh-CN" sz="1400">
                <a:solidFill>
                  <a:srgbClr val="FFFFFF"/>
                </a:solidFill>
                <a:latin typeface="Roboto Mono"/>
                <a:ea typeface="Roboto Mono"/>
              </a:rPr>
              <a:t>=</a:t>
            </a:r>
            <a:r>
              <a:rPr lang="zh-CN" sz="1400">
                <a:solidFill>
                  <a:srgbClr val="FFFFFF"/>
                </a:solidFill>
                <a:latin typeface="Roboto Mono"/>
                <a:ea typeface="Roboto Mono"/>
              </a:rPr>
              <a:t>"jack" </a:t>
            </a:r>
            <a:r>
              <a:rPr lang="zh-CN" sz="1400">
                <a:solidFill>
                  <a:srgbClr val="FFFFFF"/>
                </a:solidFill>
                <a:latin typeface="Roboto Mono"/>
                <a:ea typeface="Roboto Mono"/>
              </a:rPr>
              <a:t>value</a:t>
            </a:r>
            <a:r>
              <a:rPr lang="zh-CN" sz="1400">
                <a:solidFill>
                  <a:srgbClr val="FFFFFF"/>
                </a:solidFill>
                <a:latin typeface="Roboto Mono"/>
                <a:ea typeface="Roboto Mono"/>
              </a:rPr>
              <a:t>=</a:t>
            </a:r>
            <a:r>
              <a:rPr lang="zh-CN" sz="1400">
                <a:solidFill>
                  <a:srgbClr val="FFFFFF"/>
                </a:solidFill>
                <a:latin typeface="Roboto Mono"/>
                <a:ea typeface="Roboto Mono"/>
              </a:rPr>
              <a:t>"Jack" </a:t>
            </a:r>
            <a:r>
              <a:rPr lang="zh-CN" sz="1400">
                <a:solidFill>
                  <a:srgbClr val="FFFFFF"/>
                </a:solidFill>
                <a:latin typeface="Roboto Mono"/>
                <a:ea typeface="Roboto Mono"/>
              </a:rPr>
              <a:t> </a:t>
            </a:r>
            <a:r>
              <a:rPr lang="zh-CN" sz="1400">
                <a:solidFill>
                  <a:srgbClr val="FFB84D"/>
                </a:solidFill>
                <a:latin typeface="Roboto Mono"/>
                <a:ea typeface="Roboto Mono"/>
              </a:rPr>
              <a:t>v-model</a:t>
            </a:r>
            <a:r>
              <a:rPr lang="zh-CN" sz="1400">
                <a:solidFill>
                  <a:srgbClr val="FFFFFF"/>
                </a:solidFill>
                <a:latin typeface="Roboto Mono"/>
                <a:ea typeface="Roboto Mono"/>
              </a:rPr>
              <a:t>=</a:t>
            </a:r>
            <a:r>
              <a:rPr lang="zh-CN" sz="1400">
                <a:solidFill>
                  <a:srgbClr val="FFFFFF"/>
                </a:solidFill>
                <a:latin typeface="Roboto Mono"/>
                <a:ea typeface="Roboto Mono"/>
              </a:rPr>
              <a:t>"</a:t>
            </a:r>
            <a:r>
              <a:rPr lang="zh-CN" sz="1400">
                <a:solidFill>
                  <a:srgbClr val="87C120"/>
                </a:solidFill>
                <a:latin typeface="Roboto Mono"/>
                <a:ea typeface="Roboto Mono"/>
              </a:rPr>
              <a:t>checkedNames</a:t>
            </a:r>
            <a:r>
              <a:rPr lang="zh-CN" sz="1400">
                <a:solidFill>
                  <a:srgbClr val="FFFFFF"/>
                </a:solidFill>
                <a:latin typeface="Roboto Mono"/>
                <a:ea typeface="Roboto Mono"/>
              </a:rPr>
              <a:t>"</a:t>
            </a:r>
            <a:r>
              <a:rPr lang="zh-CN" sz="1400">
                <a:solidFill>
                  <a:srgbClr val="FFFFFF"/>
                </a:solidFill>
                <a:latin typeface="Roboto Mono"/>
                <a:ea typeface="Roboto Mono"/>
              </a:rPr>
              <a:t>&gt;</a:t>
            </a:r>
            <a:br>
              <a:rPr lang="en-US"/>
            </a:br>
            <a:r>
              <a:rPr lang="zh-CN" sz="1400">
                <a:solidFill>
                  <a:srgbClr val="FFFFFF"/>
                </a:solidFill>
                <a:latin typeface="Roboto Mono"/>
                <a:ea typeface="Roboto Mono"/>
              </a:rPr>
              <a:t>&lt;</a:t>
            </a:r>
            <a:r>
              <a:rPr lang="zh-CN" sz="1400">
                <a:solidFill>
                  <a:srgbClr val="FFFFFF"/>
                </a:solidFill>
                <a:latin typeface="Roboto Mono"/>
                <a:ea typeface="Roboto Mono"/>
              </a:rPr>
              <a:t>input </a:t>
            </a:r>
            <a:r>
              <a:rPr lang="zh-CN" sz="1400">
                <a:solidFill>
                  <a:srgbClr val="FFFFFF"/>
                </a:solidFill>
                <a:latin typeface="Roboto Mono"/>
                <a:ea typeface="Roboto Mono"/>
              </a:rPr>
              <a:t>type</a:t>
            </a:r>
            <a:r>
              <a:rPr lang="zh-CN" sz="1400">
                <a:solidFill>
                  <a:srgbClr val="FFFFFF"/>
                </a:solidFill>
                <a:latin typeface="Roboto Mono"/>
                <a:ea typeface="Roboto Mono"/>
              </a:rPr>
              <a:t>=</a:t>
            </a:r>
            <a:r>
              <a:rPr lang="zh-CN" sz="1400">
                <a:solidFill>
                  <a:srgbClr val="FFFFFF"/>
                </a:solidFill>
                <a:latin typeface="Roboto Mono"/>
                <a:ea typeface="Roboto Mono"/>
              </a:rPr>
              <a:t>"checkbox" </a:t>
            </a:r>
            <a:r>
              <a:rPr lang="zh-CN" sz="1400">
                <a:solidFill>
                  <a:srgbClr val="FFFFFF"/>
                </a:solidFill>
                <a:latin typeface="Roboto Mono"/>
                <a:ea typeface="Roboto Mono"/>
              </a:rPr>
              <a:t>id</a:t>
            </a:r>
            <a:r>
              <a:rPr lang="zh-CN" sz="1400">
                <a:solidFill>
                  <a:srgbClr val="FFFFFF"/>
                </a:solidFill>
                <a:latin typeface="Roboto Mono"/>
                <a:ea typeface="Roboto Mono"/>
              </a:rPr>
              <a:t>=</a:t>
            </a:r>
            <a:r>
              <a:rPr lang="zh-CN" sz="1400">
                <a:solidFill>
                  <a:srgbClr val="FFFFFF"/>
                </a:solidFill>
                <a:latin typeface="Roboto Mono"/>
                <a:ea typeface="Roboto Mono"/>
              </a:rPr>
              <a:t>"john" </a:t>
            </a:r>
            <a:r>
              <a:rPr lang="zh-CN" sz="1400">
                <a:solidFill>
                  <a:srgbClr val="FFFFFF"/>
                </a:solidFill>
                <a:latin typeface="Roboto Mono"/>
                <a:ea typeface="Roboto Mono"/>
              </a:rPr>
              <a:t>value</a:t>
            </a:r>
            <a:r>
              <a:rPr lang="zh-CN" sz="1400">
                <a:solidFill>
                  <a:srgbClr val="FFFFFF"/>
                </a:solidFill>
                <a:latin typeface="Roboto Mono"/>
                <a:ea typeface="Roboto Mono"/>
              </a:rPr>
              <a:t>=</a:t>
            </a:r>
            <a:r>
              <a:rPr lang="zh-CN" sz="1400">
                <a:solidFill>
                  <a:srgbClr val="FFFFFF"/>
                </a:solidFill>
                <a:latin typeface="Roboto Mono"/>
                <a:ea typeface="Roboto Mono"/>
              </a:rPr>
              <a:t>"John" </a:t>
            </a:r>
            <a:r>
              <a:rPr lang="zh-CN" sz="1400">
                <a:solidFill>
                  <a:srgbClr val="FFFFFF"/>
                </a:solidFill>
                <a:latin typeface="Roboto Mono"/>
                <a:ea typeface="Roboto Mono"/>
              </a:rPr>
              <a:t> </a:t>
            </a:r>
            <a:r>
              <a:rPr lang="zh-CN" sz="1400">
                <a:solidFill>
                  <a:srgbClr val="FFB84D"/>
                </a:solidFill>
                <a:latin typeface="Roboto Mono"/>
                <a:ea typeface="Roboto Mono"/>
              </a:rPr>
              <a:t>v-model</a:t>
            </a:r>
            <a:r>
              <a:rPr lang="zh-CN" sz="1400">
                <a:solidFill>
                  <a:srgbClr val="FFFFFF"/>
                </a:solidFill>
                <a:latin typeface="Roboto Mono"/>
                <a:ea typeface="Roboto Mono"/>
              </a:rPr>
              <a:t>=</a:t>
            </a:r>
            <a:r>
              <a:rPr lang="zh-CN" sz="1400">
                <a:solidFill>
                  <a:srgbClr val="FFFFFF"/>
                </a:solidFill>
                <a:latin typeface="Roboto Mono"/>
                <a:ea typeface="Roboto Mono"/>
              </a:rPr>
              <a:t>"</a:t>
            </a:r>
            <a:r>
              <a:rPr lang="zh-CN" sz="1400">
                <a:solidFill>
                  <a:srgbClr val="87C120"/>
                </a:solidFill>
                <a:latin typeface="Roboto Mono"/>
                <a:ea typeface="Roboto Mono"/>
              </a:rPr>
              <a:t>checkedNames</a:t>
            </a:r>
            <a:r>
              <a:rPr lang="zh-CN" sz="1400">
                <a:solidFill>
                  <a:srgbClr val="FFFFFF"/>
                </a:solidFill>
                <a:latin typeface="Roboto Mono"/>
                <a:ea typeface="Roboto Mono"/>
              </a:rPr>
              <a:t>"</a:t>
            </a:r>
            <a:r>
              <a:rPr lang="zh-CN" sz="1400">
                <a:solidFill>
                  <a:srgbClr val="FFFFFF"/>
                </a:solidFill>
                <a:latin typeface="Roboto Mono"/>
                <a:ea typeface="Roboto Mono"/>
              </a:rPr>
              <a:t>&gt;</a:t>
            </a:r>
            <a:br>
              <a:rPr lang="en-US"/>
            </a:br>
            <a:r>
              <a:rPr lang="zh-CN" sz="1400" b="0" i="1" strike="noStrike" spc="0">
                <a:solidFill>
                  <a:srgbClr val="9D9D9D"/>
                </a:solidFill>
                <a:latin typeface="Roboto Mono"/>
                <a:ea typeface="Roboto Mono"/>
              </a:rPr>
              <a:t>&lt;!--</a:t>
            </a:r>
            <a:r>
              <a:rPr lang="zh-CN" sz="1400" b="0" i="1" strike="noStrike" spc="0">
                <a:solidFill>
                  <a:srgbClr val="9D9D9D"/>
                </a:solidFill>
                <a:latin typeface="Roboto Mono"/>
                <a:ea typeface="Roboto Mono"/>
              </a:rPr>
              <a:t>radio-</a:t>
            </a:r>
            <a:r>
              <a:rPr lang="zh-CN" sz="1400" b="0" i="1" strike="noStrike" spc="0">
                <a:solidFill>
                  <a:srgbClr val="9D9D9D"/>
                </a:solidFill>
                <a:latin typeface="Roboto Mono"/>
                <a:ea typeface="Roboto Mono"/>
              </a:rPr>
              <a:t>-&gt;</a:t>
            </a:r>
          </a:p>
          <a:p>
            <a:pPr>
              <a:lnSpc>
                <a:spcPct val="150000"/>
              </a:lnSpc>
            </a:pPr>
            <a:r>
              <a:rPr lang="zh-CN" sz="1400">
                <a:solidFill>
                  <a:srgbClr val="FFFFFF"/>
                </a:solidFill>
                <a:latin typeface="Roboto Mono"/>
                <a:ea typeface="Roboto Mono"/>
              </a:rPr>
              <a:t>&lt;</a:t>
            </a:r>
            <a:r>
              <a:rPr lang="zh-CN" sz="1400">
                <a:solidFill>
                  <a:srgbClr val="FFFFFF"/>
                </a:solidFill>
                <a:latin typeface="Roboto Mono"/>
                <a:ea typeface="Roboto Mono"/>
              </a:rPr>
              <a:t>div</a:t>
            </a:r>
            <a:r>
              <a:rPr lang="zh-CN" sz="1400">
                <a:solidFill>
                  <a:srgbClr val="FFFFFF"/>
                </a:solidFill>
                <a:latin typeface="Roboto Mono"/>
                <a:ea typeface="Roboto Mono"/>
              </a:rPr>
              <a:t>&gt;</a:t>
            </a:r>
            <a:r>
              <a:rPr lang="zh-CN" sz="1400">
                <a:solidFill>
                  <a:srgbClr val="FFFFFF"/>
                </a:solidFill>
                <a:latin typeface="Roboto Mono"/>
                <a:ea typeface="Roboto Mono"/>
              </a:rPr>
              <a:t>
  </a:t>
            </a:r>
            <a:r>
              <a:rPr lang="zh-CN" sz="1400">
                <a:solidFill>
                  <a:srgbClr val="FFFFFF"/>
                </a:solidFill>
                <a:latin typeface="Roboto Mono"/>
                <a:ea typeface="Roboto Mono"/>
              </a:rPr>
              <a:t>&lt;</a:t>
            </a:r>
            <a:r>
              <a:rPr lang="zh-CN" sz="1400">
                <a:solidFill>
                  <a:srgbClr val="FFFFFF"/>
                </a:solidFill>
                <a:latin typeface="Roboto Mono"/>
                <a:ea typeface="Roboto Mono"/>
              </a:rPr>
              <a:t>input </a:t>
            </a:r>
            <a:r>
              <a:rPr lang="zh-CN" sz="1400">
                <a:solidFill>
                  <a:srgbClr val="FFFFFF"/>
                </a:solidFill>
                <a:latin typeface="Roboto Mono"/>
                <a:ea typeface="Roboto Mono"/>
              </a:rPr>
              <a:t>type</a:t>
            </a:r>
            <a:r>
              <a:rPr lang="zh-CN" sz="1400">
                <a:solidFill>
                  <a:srgbClr val="FFFFFF"/>
                </a:solidFill>
                <a:latin typeface="Roboto Mono"/>
                <a:ea typeface="Roboto Mono"/>
              </a:rPr>
              <a:t>=</a:t>
            </a:r>
            <a:r>
              <a:rPr lang="zh-CN" sz="1400">
                <a:solidFill>
                  <a:srgbClr val="FFFFFF"/>
                </a:solidFill>
                <a:latin typeface="Roboto Mono"/>
                <a:ea typeface="Roboto Mono"/>
              </a:rPr>
              <a:t>"radio" </a:t>
            </a:r>
            <a:r>
              <a:rPr lang="zh-CN" sz="1400">
                <a:solidFill>
                  <a:srgbClr val="FFFFFF"/>
                </a:solidFill>
                <a:latin typeface="Roboto Mono"/>
                <a:ea typeface="Roboto Mono"/>
              </a:rPr>
              <a:t>id</a:t>
            </a:r>
            <a:r>
              <a:rPr lang="zh-CN" sz="1400">
                <a:solidFill>
                  <a:srgbClr val="FFFFFF"/>
                </a:solidFill>
                <a:latin typeface="Roboto Mono"/>
                <a:ea typeface="Roboto Mono"/>
              </a:rPr>
              <a:t>=</a:t>
            </a:r>
            <a:r>
              <a:rPr lang="zh-CN" sz="1400">
                <a:solidFill>
                  <a:srgbClr val="FFFFFF"/>
                </a:solidFill>
                <a:latin typeface="Roboto Mono"/>
                <a:ea typeface="Roboto Mono"/>
              </a:rPr>
              <a:t>"one" </a:t>
            </a:r>
            <a:r>
              <a:rPr lang="zh-CN" sz="1400">
                <a:solidFill>
                  <a:srgbClr val="FFFFFF"/>
                </a:solidFill>
                <a:latin typeface="Roboto Mono"/>
                <a:ea typeface="Roboto Mono"/>
              </a:rPr>
              <a:t>value</a:t>
            </a:r>
            <a:r>
              <a:rPr lang="zh-CN" sz="1400">
                <a:solidFill>
                  <a:srgbClr val="FFFFFF"/>
                </a:solidFill>
                <a:latin typeface="Roboto Mono"/>
                <a:ea typeface="Roboto Mono"/>
              </a:rPr>
              <a:t>=</a:t>
            </a:r>
            <a:r>
              <a:rPr lang="zh-CN" sz="1400">
                <a:solidFill>
                  <a:srgbClr val="FFFFFF"/>
                </a:solidFill>
                <a:latin typeface="Roboto Mono"/>
                <a:ea typeface="Roboto Mono"/>
              </a:rPr>
              <a:t>"One" </a:t>
            </a:r>
            <a:r>
              <a:rPr lang="zh-CN" sz="1400">
                <a:solidFill>
                  <a:srgbClr val="FFFFFF"/>
                </a:solidFill>
                <a:latin typeface="Roboto Mono"/>
                <a:ea typeface="Roboto Mono"/>
              </a:rPr>
              <a:t> </a:t>
            </a:r>
            <a:r>
              <a:rPr lang="zh-CN" sz="1400">
                <a:solidFill>
                  <a:srgbClr val="FFB84D"/>
                </a:solidFill>
                <a:latin typeface="Roboto Mono"/>
                <a:ea typeface="Roboto Mono"/>
              </a:rPr>
              <a:t>v-model</a:t>
            </a:r>
            <a:r>
              <a:rPr lang="zh-CN" sz="1400">
                <a:solidFill>
                  <a:srgbClr val="FFFFFF"/>
                </a:solidFill>
                <a:latin typeface="Roboto Mono"/>
                <a:ea typeface="Roboto Mono"/>
              </a:rPr>
              <a:t>=</a:t>
            </a:r>
            <a:r>
              <a:rPr lang="zh-CN" sz="1400">
                <a:solidFill>
                  <a:srgbClr val="FFFFFF"/>
                </a:solidFill>
                <a:latin typeface="Roboto Mono"/>
                <a:ea typeface="Roboto Mono"/>
              </a:rPr>
              <a:t>"</a:t>
            </a:r>
            <a:r>
              <a:rPr lang="zh-CN" sz="1400">
                <a:solidFill>
                  <a:srgbClr val="87C120"/>
                </a:solidFill>
                <a:latin typeface="Roboto Mono"/>
                <a:ea typeface="Roboto Mono"/>
              </a:rPr>
              <a:t>picked</a:t>
            </a:r>
            <a:r>
              <a:rPr lang="zh-CN" sz="1400">
                <a:solidFill>
                  <a:srgbClr val="FFFFFF"/>
                </a:solidFill>
                <a:latin typeface="Roboto Mono"/>
                <a:ea typeface="Roboto Mono"/>
              </a:rPr>
              <a:t>"</a:t>
            </a:r>
            <a:r>
              <a:rPr lang="zh-CN" sz="1400">
                <a:solidFill>
                  <a:srgbClr val="FFFFFF"/>
                </a:solidFill>
                <a:latin typeface="Roboto Mono"/>
                <a:ea typeface="Roboto Mono"/>
              </a:rPr>
              <a:t>&gt;</a:t>
            </a:r>
            <a:r>
              <a:rPr lang="zh-CN" sz="1400">
                <a:solidFill>
                  <a:srgbClr val="FFFFFF"/>
                </a:solidFill>
                <a:latin typeface="Roboto Mono"/>
                <a:ea typeface="Roboto Mono"/>
              </a:rPr>
              <a:t>
  </a:t>
            </a:r>
            <a:r>
              <a:rPr lang="zh-CN" sz="1400">
                <a:solidFill>
                  <a:srgbClr val="FFFFFF"/>
                </a:solidFill>
                <a:latin typeface="Roboto Mono"/>
                <a:ea typeface="Roboto Mono"/>
              </a:rPr>
              <a:t>&lt;</a:t>
            </a:r>
            <a:r>
              <a:rPr lang="zh-CN" sz="1400">
                <a:solidFill>
                  <a:srgbClr val="FFFFFF"/>
                </a:solidFill>
                <a:latin typeface="Roboto Mono"/>
                <a:ea typeface="Roboto Mono"/>
              </a:rPr>
              <a:t>input </a:t>
            </a:r>
            <a:r>
              <a:rPr lang="zh-CN" sz="1400">
                <a:solidFill>
                  <a:srgbClr val="FFFFFF"/>
                </a:solidFill>
                <a:latin typeface="Roboto Mono"/>
                <a:ea typeface="Roboto Mono"/>
              </a:rPr>
              <a:t>type</a:t>
            </a:r>
            <a:r>
              <a:rPr lang="zh-CN" sz="1400">
                <a:solidFill>
                  <a:srgbClr val="FFFFFF"/>
                </a:solidFill>
                <a:latin typeface="Roboto Mono"/>
                <a:ea typeface="Roboto Mono"/>
              </a:rPr>
              <a:t>=</a:t>
            </a:r>
            <a:r>
              <a:rPr lang="zh-CN" sz="1400">
                <a:solidFill>
                  <a:srgbClr val="FFFFFF"/>
                </a:solidFill>
                <a:latin typeface="Roboto Mono"/>
                <a:ea typeface="Roboto Mono"/>
              </a:rPr>
              <a:t>"radio" </a:t>
            </a:r>
            <a:r>
              <a:rPr lang="zh-CN" sz="1400">
                <a:solidFill>
                  <a:srgbClr val="FFFFFF"/>
                </a:solidFill>
                <a:latin typeface="Roboto Mono"/>
                <a:ea typeface="Roboto Mono"/>
              </a:rPr>
              <a:t>id</a:t>
            </a:r>
            <a:r>
              <a:rPr lang="zh-CN" sz="1400">
                <a:solidFill>
                  <a:srgbClr val="FFFFFF"/>
                </a:solidFill>
                <a:latin typeface="Roboto Mono"/>
                <a:ea typeface="Roboto Mono"/>
              </a:rPr>
              <a:t>=</a:t>
            </a:r>
            <a:r>
              <a:rPr lang="zh-CN" sz="1400">
                <a:solidFill>
                  <a:srgbClr val="FFFFFF"/>
                </a:solidFill>
                <a:latin typeface="Roboto Mono"/>
                <a:ea typeface="Roboto Mono"/>
              </a:rPr>
              <a:t>"two" </a:t>
            </a:r>
            <a:r>
              <a:rPr lang="zh-CN" sz="1400">
                <a:solidFill>
                  <a:srgbClr val="FFFFFF"/>
                </a:solidFill>
                <a:latin typeface="Roboto Mono"/>
                <a:ea typeface="Roboto Mono"/>
              </a:rPr>
              <a:t>value</a:t>
            </a:r>
            <a:r>
              <a:rPr lang="zh-CN" sz="1400">
                <a:solidFill>
                  <a:srgbClr val="FFFFFF"/>
                </a:solidFill>
                <a:latin typeface="Roboto Mono"/>
                <a:ea typeface="Roboto Mono"/>
              </a:rPr>
              <a:t>=</a:t>
            </a:r>
            <a:r>
              <a:rPr lang="zh-CN" sz="1400">
                <a:solidFill>
                  <a:srgbClr val="FFFFFF"/>
                </a:solidFill>
                <a:latin typeface="Roboto Mono"/>
                <a:ea typeface="Roboto Mono"/>
              </a:rPr>
              <a:t>"Two" </a:t>
            </a:r>
            <a:r>
              <a:rPr lang="zh-CN" sz="1400">
                <a:solidFill>
                  <a:srgbClr val="FFFFFF"/>
                </a:solidFill>
                <a:latin typeface="Roboto Mono"/>
                <a:ea typeface="Roboto Mono"/>
              </a:rPr>
              <a:t> </a:t>
            </a:r>
            <a:r>
              <a:rPr lang="zh-CN" sz="1400">
                <a:solidFill>
                  <a:srgbClr val="FFB84D"/>
                </a:solidFill>
                <a:latin typeface="Roboto Mono"/>
                <a:ea typeface="Roboto Mono"/>
              </a:rPr>
              <a:t>v-model</a:t>
            </a:r>
            <a:r>
              <a:rPr lang="zh-CN" sz="1400">
                <a:solidFill>
                  <a:srgbClr val="FFFFFF"/>
                </a:solidFill>
                <a:latin typeface="Roboto Mono"/>
                <a:ea typeface="Roboto Mono"/>
              </a:rPr>
              <a:t>=</a:t>
            </a:r>
            <a:r>
              <a:rPr lang="zh-CN" sz="1400">
                <a:solidFill>
                  <a:srgbClr val="FFFFFF"/>
                </a:solidFill>
                <a:latin typeface="Roboto Mono"/>
                <a:ea typeface="Roboto Mono"/>
              </a:rPr>
              <a:t>"</a:t>
            </a:r>
            <a:r>
              <a:rPr lang="zh-CN" sz="1400">
                <a:solidFill>
                  <a:srgbClr val="87C120"/>
                </a:solidFill>
                <a:latin typeface="Roboto Mono"/>
                <a:ea typeface="Roboto Mono"/>
              </a:rPr>
              <a:t>picked</a:t>
            </a:r>
            <a:r>
              <a:rPr lang="zh-CN" sz="1400">
                <a:solidFill>
                  <a:srgbClr val="FFFFFF"/>
                </a:solidFill>
                <a:latin typeface="Roboto Mono"/>
                <a:ea typeface="Roboto Mono"/>
              </a:rPr>
              <a:t>"</a:t>
            </a:r>
            <a:r>
              <a:rPr lang="zh-CN" sz="1400">
                <a:solidFill>
                  <a:srgbClr val="FFFFFF"/>
                </a:solidFill>
                <a:latin typeface="Roboto Mono"/>
                <a:ea typeface="Roboto Mono"/>
              </a:rPr>
              <a:t>&gt;</a:t>
            </a:r>
            <a:br>
              <a:rPr lang="en-US"/>
            </a:br>
            <a:r>
              <a:rPr lang="zh-CN" sz="1400">
                <a:solidFill>
                  <a:srgbClr val="FFFFFF"/>
                </a:solidFill>
                <a:latin typeface="Roboto Mono"/>
                <a:ea typeface="Roboto Mono"/>
              </a:rPr>
              <a:t>&lt;/</a:t>
            </a:r>
            <a:r>
              <a:rPr lang="zh-CN" sz="1400">
                <a:solidFill>
                  <a:srgbClr val="FFFFFF"/>
                </a:solidFill>
                <a:latin typeface="Roboto Mono"/>
                <a:ea typeface="Roboto Mono"/>
              </a:rPr>
              <a:t>div</a:t>
            </a:r>
            <a:r>
              <a:rPr lang="zh-CN" sz="1400">
                <a:solidFill>
                  <a:srgbClr val="FFFFFF"/>
                </a:solidFill>
                <a:latin typeface="Roboto Mono"/>
                <a:ea typeface="Roboto Mono"/>
              </a:rPr>
              <a:t>&gt;</a:t>
            </a:r>
          </a:p>
          <a:p>
            <a:pPr marL="0" indent="0" algn="l" defTabSz="457200">
              <a:lnSpc>
                <a:spcPct val="150000"/>
              </a:lnSpc>
              <a:buNone/>
            </a:pPr>
            <a:r>
              <a:rPr lang="zh-CN" sz="1400" b="0" i="1" strike="noStrike" spc="0">
                <a:solidFill>
                  <a:srgbClr val="9D9D9D"/>
                </a:solidFill>
                <a:latin typeface="Roboto Mono"/>
                <a:ea typeface="Roboto Mono"/>
              </a:rPr>
              <a:t>&lt;!--select-</a:t>
            </a:r>
            <a:r>
              <a:rPr lang="zh-CN" sz="1400" b="0" i="1" strike="noStrike" spc="0">
                <a:solidFill>
                  <a:srgbClr val="9D9D9D"/>
                </a:solidFill>
                <a:latin typeface="Roboto Mono"/>
                <a:ea typeface="Roboto Mono"/>
              </a:rPr>
              <a:t>-&gt;</a:t>
            </a:r>
          </a:p>
          <a:p>
            <a:pPr>
              <a:lnSpc>
                <a:spcPct val="150000"/>
              </a:lnSpc>
            </a:pPr>
            <a:r>
              <a:rPr lang="zh-CN" sz="1400">
                <a:solidFill>
                  <a:srgbClr val="FFFFFF"/>
                </a:solidFill>
                <a:latin typeface="Roboto Mono"/>
                <a:ea typeface="Roboto Mono"/>
              </a:rPr>
              <a:t>&lt;</a:t>
            </a:r>
            <a:r>
              <a:rPr lang="zh-CN" sz="1400">
                <a:solidFill>
                  <a:srgbClr val="FFFFFF"/>
                </a:solidFill>
                <a:latin typeface="Roboto Mono"/>
                <a:ea typeface="Roboto Mono"/>
              </a:rPr>
              <a:t>select </a:t>
            </a:r>
            <a:r>
              <a:rPr lang="zh-CN" sz="1400">
                <a:solidFill>
                  <a:srgbClr val="FFFFFF"/>
                </a:solidFill>
                <a:latin typeface="Roboto Mono"/>
                <a:ea typeface="Roboto Mono"/>
              </a:rPr>
              <a:t> </a:t>
            </a:r>
            <a:r>
              <a:rPr lang="zh-CN" sz="1400">
                <a:solidFill>
                  <a:srgbClr val="FFB84D"/>
                </a:solidFill>
                <a:latin typeface="Roboto Mono"/>
                <a:ea typeface="Roboto Mono"/>
              </a:rPr>
              <a:t>v-model</a:t>
            </a:r>
            <a:r>
              <a:rPr lang="zh-CN" sz="1400">
                <a:solidFill>
                  <a:srgbClr val="FFFFFF"/>
                </a:solidFill>
                <a:latin typeface="Roboto Mono"/>
                <a:ea typeface="Roboto Mono"/>
              </a:rPr>
              <a:t>=</a:t>
            </a:r>
            <a:r>
              <a:rPr lang="zh-CN" sz="1400">
                <a:solidFill>
                  <a:srgbClr val="FFFFFF"/>
                </a:solidFill>
                <a:latin typeface="Roboto Mono"/>
                <a:ea typeface="Roboto Mono"/>
              </a:rPr>
              <a:t>"</a:t>
            </a:r>
            <a:r>
              <a:rPr lang="zh-CN" sz="1400">
                <a:solidFill>
                  <a:srgbClr val="87C120"/>
                </a:solidFill>
                <a:latin typeface="Roboto Mono"/>
                <a:ea typeface="Roboto Mono"/>
              </a:rPr>
              <a:t>selected</a:t>
            </a:r>
            <a:r>
              <a:rPr lang="zh-CN" sz="1400">
                <a:solidFill>
                  <a:srgbClr val="FFFFFF"/>
                </a:solidFill>
                <a:latin typeface="Roboto Mono"/>
                <a:ea typeface="Roboto Mono"/>
              </a:rPr>
              <a:t>"</a:t>
            </a:r>
            <a:r>
              <a:rPr lang="zh-CN" sz="1400">
                <a:solidFill>
                  <a:srgbClr val="FFFFFF"/>
                </a:solidFill>
                <a:latin typeface="Roboto Mono"/>
                <a:ea typeface="Roboto Mono"/>
              </a:rPr>
              <a:t>&gt;</a:t>
            </a:r>
            <a:r>
              <a:rPr lang="zh-CN" sz="1400">
                <a:solidFill>
                  <a:srgbClr val="FFFFFF"/>
                </a:solidFill>
                <a:latin typeface="Roboto Mono"/>
                <a:ea typeface="Roboto Mono"/>
              </a:rPr>
              <a:t>
    </a:t>
            </a:r>
            <a:r>
              <a:rPr lang="zh-CN" sz="1400">
                <a:solidFill>
                  <a:srgbClr val="FFFFFF"/>
                </a:solidFill>
                <a:latin typeface="Roboto Mono"/>
                <a:ea typeface="Roboto Mono"/>
              </a:rPr>
              <a:t>&lt;</a:t>
            </a:r>
            <a:r>
              <a:rPr lang="zh-CN" sz="1400">
                <a:solidFill>
                  <a:srgbClr val="FFFFFF"/>
                </a:solidFill>
                <a:latin typeface="Roboto Mono"/>
                <a:ea typeface="Roboto Mono"/>
              </a:rPr>
              <a:t>option </a:t>
            </a:r>
            <a:r>
              <a:rPr lang="zh-CN" sz="1400">
                <a:solidFill>
                  <a:srgbClr val="FFFFFF"/>
                </a:solidFill>
                <a:latin typeface="Roboto Mono"/>
                <a:ea typeface="Roboto Mono"/>
              </a:rPr>
              <a:t>disabled </a:t>
            </a:r>
            <a:r>
              <a:rPr lang="zh-CN" sz="1400">
                <a:solidFill>
                  <a:srgbClr val="FFFFFF"/>
                </a:solidFill>
                <a:latin typeface="Roboto Mono"/>
                <a:ea typeface="Roboto Mono"/>
              </a:rPr>
              <a:t>value</a:t>
            </a:r>
            <a:r>
              <a:rPr lang="zh-CN" sz="1400">
                <a:solidFill>
                  <a:srgbClr val="FFFFFF"/>
                </a:solidFill>
                <a:latin typeface="Roboto Mono"/>
                <a:ea typeface="Roboto Mono"/>
              </a:rPr>
              <a:t>=</a:t>
            </a:r>
            <a:r>
              <a:rPr lang="zh-CN" sz="1400">
                <a:solidFill>
                  <a:srgbClr val="FFFFFF"/>
                </a:solidFill>
                <a:latin typeface="Roboto Mono"/>
                <a:ea typeface="Roboto Mono"/>
              </a:rPr>
              <a:t>""</a:t>
            </a:r>
            <a:r>
              <a:rPr lang="zh-CN" sz="1400">
                <a:solidFill>
                  <a:srgbClr val="FFFFFF"/>
                </a:solidFill>
                <a:latin typeface="Roboto Mono"/>
                <a:ea typeface="Roboto Mono"/>
              </a:rPr>
              <a:t>&gt;</a:t>
            </a:r>
            <a:r>
              <a:rPr lang="zh-CN" sz="1400">
                <a:solidFill>
                  <a:srgbClr val="FFFFFF"/>
                </a:solidFill>
                <a:latin typeface="Roboto Mono"/>
                <a:ea typeface="Roboto Mono"/>
              </a:rPr>
              <a:t>请选择</a:t>
            </a:r>
            <a:r>
              <a:rPr lang="zh-CN" sz="1400">
                <a:solidFill>
                  <a:srgbClr val="FFFFFF"/>
                </a:solidFill>
                <a:latin typeface="Roboto Mono"/>
                <a:ea typeface="Roboto Mono"/>
              </a:rPr>
              <a:t>&lt;/</a:t>
            </a:r>
            <a:r>
              <a:rPr lang="zh-CN" sz="1400">
                <a:solidFill>
                  <a:srgbClr val="FFFFFF"/>
                </a:solidFill>
                <a:latin typeface="Roboto Mono"/>
                <a:ea typeface="Roboto Mono"/>
              </a:rPr>
              <a:t>option</a:t>
            </a:r>
            <a:r>
              <a:rPr lang="zh-CN" sz="1400">
                <a:solidFill>
                  <a:srgbClr val="FFFFFF"/>
                </a:solidFill>
                <a:latin typeface="Roboto Mono"/>
                <a:ea typeface="Roboto Mono"/>
              </a:rPr>
              <a:t>&gt;</a:t>
            </a:r>
            <a:r>
              <a:rPr lang="zh-CN" sz="1400">
                <a:solidFill>
                  <a:srgbClr val="FFFFFF"/>
                </a:solidFill>
                <a:latin typeface="Roboto Mono"/>
                <a:ea typeface="Roboto Mono"/>
              </a:rPr>
              <a:t>
    </a:t>
            </a:r>
            <a:r>
              <a:rPr lang="zh-CN" sz="1400">
                <a:solidFill>
                  <a:srgbClr val="FFFFFF"/>
                </a:solidFill>
                <a:latin typeface="Roboto Mono"/>
                <a:ea typeface="Roboto Mono"/>
              </a:rPr>
              <a:t>&lt;</a:t>
            </a:r>
            <a:r>
              <a:rPr lang="zh-CN" sz="1400">
                <a:solidFill>
                  <a:srgbClr val="FFFFFF"/>
                </a:solidFill>
                <a:latin typeface="Roboto Mono"/>
                <a:ea typeface="Roboto Mono"/>
              </a:rPr>
              <a:t>option</a:t>
            </a:r>
            <a:r>
              <a:rPr lang="zh-CN" sz="1400">
                <a:solidFill>
                  <a:srgbClr val="FFFFFF"/>
                </a:solidFill>
                <a:latin typeface="Roboto Mono"/>
                <a:ea typeface="Roboto Mono"/>
              </a:rPr>
              <a:t>&gt;</a:t>
            </a:r>
            <a:r>
              <a:rPr lang="zh-CN" sz="1400">
                <a:solidFill>
                  <a:srgbClr val="FFFFFF"/>
                </a:solidFill>
                <a:latin typeface="Roboto Mono"/>
                <a:ea typeface="Roboto Mono"/>
              </a:rPr>
              <a:t>A</a:t>
            </a:r>
            <a:r>
              <a:rPr lang="zh-CN" sz="1400">
                <a:solidFill>
                  <a:srgbClr val="FFFFFF"/>
                </a:solidFill>
                <a:latin typeface="Roboto Mono"/>
                <a:ea typeface="Roboto Mono"/>
              </a:rPr>
              <a:t>&lt;/</a:t>
            </a:r>
            <a:r>
              <a:rPr lang="zh-CN" sz="1400">
                <a:solidFill>
                  <a:srgbClr val="FFFFFF"/>
                </a:solidFill>
                <a:latin typeface="Roboto Mono"/>
                <a:ea typeface="Roboto Mono"/>
              </a:rPr>
              <a:t>option</a:t>
            </a:r>
            <a:r>
              <a:rPr lang="zh-CN" sz="1400">
                <a:solidFill>
                  <a:srgbClr val="FFFFFF"/>
                </a:solidFill>
                <a:latin typeface="Roboto Mono"/>
                <a:ea typeface="Roboto Mono"/>
              </a:rPr>
              <a:t>&gt;</a:t>
            </a:r>
            <a:r>
              <a:rPr lang="zh-CN" sz="1400">
                <a:solidFill>
                  <a:srgbClr val="FFFFFF"/>
                </a:solidFill>
                <a:latin typeface="Roboto Mono"/>
                <a:ea typeface="Roboto Mono"/>
              </a:rPr>
              <a:t>
    </a:t>
            </a:r>
            <a:r>
              <a:rPr lang="zh-CN" sz="1400">
                <a:solidFill>
                  <a:srgbClr val="FFFFFF"/>
                </a:solidFill>
                <a:latin typeface="Roboto Mono"/>
                <a:ea typeface="Roboto Mono"/>
              </a:rPr>
              <a:t>&lt;</a:t>
            </a:r>
            <a:r>
              <a:rPr lang="zh-CN" sz="1400">
                <a:solidFill>
                  <a:srgbClr val="FFFFFF"/>
                </a:solidFill>
                <a:latin typeface="Roboto Mono"/>
                <a:ea typeface="Roboto Mono"/>
              </a:rPr>
              <a:t>option</a:t>
            </a:r>
            <a:r>
              <a:rPr lang="zh-CN" sz="1400">
                <a:solidFill>
                  <a:srgbClr val="FFFFFF"/>
                </a:solidFill>
                <a:latin typeface="Roboto Mono"/>
                <a:ea typeface="Roboto Mono"/>
              </a:rPr>
              <a:t>&gt;</a:t>
            </a:r>
            <a:r>
              <a:rPr lang="zh-CN" sz="1400">
                <a:solidFill>
                  <a:srgbClr val="FFFFFF"/>
                </a:solidFill>
                <a:latin typeface="Roboto Mono"/>
                <a:ea typeface="Roboto Mono"/>
              </a:rPr>
              <a:t>B</a:t>
            </a:r>
            <a:r>
              <a:rPr lang="zh-CN" sz="1400">
                <a:solidFill>
                  <a:srgbClr val="FFFFFF"/>
                </a:solidFill>
                <a:latin typeface="Roboto Mono"/>
                <a:ea typeface="Roboto Mono"/>
              </a:rPr>
              <a:t>&lt;/</a:t>
            </a:r>
            <a:r>
              <a:rPr lang="zh-CN" sz="1400">
                <a:solidFill>
                  <a:srgbClr val="FFFFFF"/>
                </a:solidFill>
                <a:latin typeface="Roboto Mono"/>
                <a:ea typeface="Roboto Mono"/>
              </a:rPr>
              <a:t>option</a:t>
            </a:r>
            <a:r>
              <a:rPr lang="zh-CN" sz="1400">
                <a:solidFill>
                  <a:srgbClr val="FFFFFF"/>
                </a:solidFill>
                <a:latin typeface="Roboto Mono"/>
                <a:ea typeface="Roboto Mono"/>
              </a:rPr>
              <a:t>&gt;</a:t>
            </a:r>
            <a:br>
              <a:rPr lang="en-US"/>
            </a:br>
            <a:r>
              <a:rPr lang="zh-CN" sz="1400">
                <a:solidFill>
                  <a:srgbClr val="FFFFFF"/>
                </a:solidFill>
                <a:latin typeface="Roboto Mono"/>
                <a:ea typeface="Roboto Mono"/>
              </a:rPr>
              <a:t>&lt;/</a:t>
            </a:r>
            <a:r>
              <a:rPr lang="zh-CN" sz="1400">
                <a:solidFill>
                  <a:srgbClr val="FFFFFF"/>
                </a:solidFill>
                <a:latin typeface="Roboto Mono"/>
                <a:ea typeface="Roboto Mono"/>
              </a:rPr>
              <a:t>select</a:t>
            </a:r>
            <a:r>
              <a:rPr lang="zh-CN" sz="1400">
                <a:solidFill>
                  <a:srgbClr val="FFFFFF"/>
                </a:solidFill>
                <a:latin typeface="Roboto Mono"/>
                <a:ea typeface="Roboto Mono"/>
              </a:rPr>
              <a:t>&gt;</a:t>
            </a:r>
          </a:p>
          <a:p>
            <a:pPr>
              <a:lnSpc>
                <a:spcPct val="150000"/>
              </a:lnSpc>
            </a:pPr>
            <a:endParaRPr lang="zh-CN"/>
          </a:p>
        </p:txBody>
      </p:sp>
      <p:sp>
        <p:nvSpPr>
          <p:cNvPr id="8" name=""/>
          <p:cNvSpPr txBox="1"/>
          <p:nvPr/>
        </p:nvSpPr>
        <p:spPr>
          <a:xfrm rot="0" flipH="0" flipV="0">
            <a:off x="7064356" y="1564623"/>
            <a:ext cx="4809506" cy="4849091"/>
          </a:xfrm>
          <a:prstGeom prst="rect">
            <a:avLst/>
          </a:prstGeom>
          <a:ln w="12700">
            <a:prstDash val="solid"/>
          </a:ln>
        </p:spPr>
        <p:txBody>
          <a:bodyPr/>
          <a:lstStyle/>
          <a:p>
            <a:pPr marL="0" indent="0" algn="l" defTabSz="457200">
              <a:lnSpc>
                <a:spcPct val="150000"/>
              </a:lnSpc>
              <a:buNone/>
            </a:pPr>
            <a:r>
              <a:rPr lang="zh-CN" sz="1400" b="0" i="1" strike="noStrike" spc="0">
                <a:solidFill>
                  <a:srgbClr val="9D9D9D"/>
                </a:solidFill>
                <a:latin typeface="Roboto Mono"/>
                <a:ea typeface="Roboto Mono"/>
              </a:rPr>
              <a:t>&lt;!--input--&gt;</a:t>
            </a:r>
          </a:p>
          <a:p>
            <a:pPr>
              <a:lnSpc>
                <a:spcPct val="150000"/>
              </a:lnSpc>
            </a:pPr>
            <a:r>
              <a:rPr lang="zh-CN" sz="1400">
                <a:solidFill>
                  <a:srgbClr val="FFFFFF"/>
                </a:solidFill>
                <a:latin typeface="Roboto Mono"/>
                <a:ea typeface="Roboto Mono"/>
              </a:rPr>
              <a:t>&lt;</a:t>
            </a:r>
            <a:r>
              <a:rPr lang="zh-CN" sz="1400">
                <a:solidFill>
                  <a:srgbClr val="FFFFFF"/>
                </a:solidFill>
                <a:latin typeface="Roboto Mono"/>
                <a:ea typeface="Roboto Mono"/>
              </a:rPr>
              <a:t>input</a:t>
            </a:r>
            <a:r>
              <a:rPr lang="zh-CN" sz="1400">
                <a:solidFill>
                  <a:srgbClr val="FFFFFF"/>
                </a:solidFill>
                <a:latin typeface="Roboto Mono"/>
                <a:ea typeface="Roboto Mono"/>
              </a:rPr>
              <a:t> </a:t>
            </a:r>
            <a:r>
              <a:rPr lang="zh-CN" sz="1400">
                <a:solidFill>
                  <a:srgbClr val="FFB84D"/>
                </a:solidFill>
                <a:latin typeface="Roboto Mono"/>
                <a:ea typeface="Roboto Mono"/>
              </a:rPr>
              <a:t>v-model</a:t>
            </a:r>
            <a:r>
              <a:rPr lang="zh-CN" sz="1400">
                <a:solidFill>
                  <a:srgbClr val="FFFFFF"/>
                </a:solidFill>
                <a:latin typeface="Roboto Mono"/>
                <a:ea typeface="Roboto Mono"/>
              </a:rPr>
              <a:t>=</a:t>
            </a:r>
            <a:r>
              <a:rPr lang="zh-CN" sz="1400">
                <a:solidFill>
                  <a:srgbClr val="FFFFFF"/>
                </a:solidFill>
                <a:latin typeface="Roboto Mono"/>
                <a:ea typeface="Roboto Mono"/>
              </a:rPr>
              <a:t>"</a:t>
            </a:r>
            <a:r>
              <a:rPr lang="zh-CN" sz="1400">
                <a:solidFill>
                  <a:srgbClr val="87C120"/>
                </a:solidFill>
                <a:latin typeface="Roboto Mono"/>
                <a:ea typeface="Roboto Mono"/>
              </a:rPr>
              <a:t>message</a:t>
            </a:r>
            <a:r>
              <a:rPr lang="zh-CN" sz="1400">
                <a:solidFill>
                  <a:srgbClr val="FFFFFF"/>
                </a:solidFill>
                <a:latin typeface="Roboto Mono"/>
                <a:ea typeface="Roboto Mono"/>
              </a:rPr>
              <a:t>"</a:t>
            </a:r>
            <a:r>
              <a:rPr lang="zh-CN" sz="1400">
                <a:solidFill>
                  <a:srgbClr val="FFFFFF"/>
                </a:solidFill>
                <a:latin typeface="Roboto Mono"/>
                <a:ea typeface="Roboto Mono"/>
              </a:rPr>
              <a:t> </a:t>
            </a:r>
            <a:r>
              <a:rPr lang="zh-CN" sz="1400">
                <a:solidFill>
                  <a:srgbClr val="FFFFFF"/>
                </a:solidFill>
                <a:latin typeface="Roboto Mono"/>
                <a:ea typeface="Roboto Mono"/>
              </a:rPr>
              <a:t>placeholder</a:t>
            </a:r>
            <a:r>
              <a:rPr lang="zh-CN" sz="1400">
                <a:solidFill>
                  <a:srgbClr val="FFFFFF"/>
                </a:solidFill>
                <a:latin typeface="Roboto Mono"/>
                <a:ea typeface="Roboto Mono"/>
              </a:rPr>
              <a:t>=</a:t>
            </a:r>
            <a:r>
              <a:rPr lang="zh-CN" sz="1400">
                <a:solidFill>
                  <a:srgbClr val="FFFFFF"/>
                </a:solidFill>
                <a:latin typeface="Roboto Mono"/>
                <a:ea typeface="Roboto Mono"/>
              </a:rPr>
              <a:t>"edit me"</a:t>
            </a:r>
            <a:r>
              <a:rPr lang="zh-CN" sz="1400">
                <a:solidFill>
                  <a:srgbClr val="FFFFFF"/>
                </a:solidFill>
                <a:latin typeface="Roboto Mono"/>
                <a:ea typeface="Roboto Mono"/>
              </a:rPr>
              <a:t>&gt;</a:t>
            </a:r>
          </a:p>
          <a:p>
            <a:pPr marL="0" indent="0" algn="l" defTabSz="457200">
              <a:lnSpc>
                <a:spcPct val="150000"/>
              </a:lnSpc>
              <a:buNone/>
            </a:pPr>
            <a:r>
              <a:rPr lang="zh-CN" sz="1400" b="0" i="1" strike="noStrike" spc="0">
                <a:solidFill>
                  <a:srgbClr val="9D9D9D"/>
                </a:solidFill>
                <a:latin typeface="Roboto Mono"/>
                <a:ea typeface="Roboto Mono"/>
              </a:rPr>
              <a:t>&lt;!--js--&gt;</a:t>
            </a:r>
          </a:p>
          <a:p>
            <a:pPr>
              <a:lnSpc>
                <a:spcPct val="150000"/>
              </a:lnSpc>
            </a:pPr>
            <a:r>
              <a:rPr lang="zh-CN" sz="1400">
                <a:solidFill>
                  <a:srgbClr val="FFFFFF"/>
                </a:solidFill>
                <a:latin typeface="Roboto Mono"/>
                <a:ea typeface="Roboto Mono"/>
              </a:rPr>
              <a:t>data( ) {</a:t>
            </a:r>
          </a:p>
          <a:p>
            <a:pPr>
              <a:lnSpc>
                <a:spcPct val="150000"/>
              </a:lnSpc>
            </a:pPr>
            <a:r>
              <a:rPr lang="zh-CN" sz="1400">
                <a:solidFill>
                  <a:srgbClr val="FFFFFF"/>
                </a:solidFill>
                <a:latin typeface="Roboto Mono"/>
                <a:ea typeface="Roboto Mono"/>
              </a:rPr>
              <a:t>  </a:t>
            </a:r>
            <a:r>
              <a:rPr lang="zh-CN" sz="1400">
                <a:solidFill>
                  <a:srgbClr val="FFFFFF"/>
                </a:solidFill>
                <a:latin typeface="Roboto Mono"/>
                <a:ea typeface="Roboto Mono"/>
              </a:rPr>
              <a:t>return {</a:t>
            </a:r>
          </a:p>
          <a:p>
            <a:pPr>
              <a:lnSpc>
                <a:spcPct val="150000"/>
              </a:lnSpc>
            </a:pPr>
            <a:r>
              <a:rPr lang="zh-CN" sz="1400">
                <a:solidFill>
                  <a:srgbClr val="FFFFFF"/>
                </a:solidFill>
                <a:latin typeface="Roboto Mono"/>
                <a:ea typeface="Roboto Mono"/>
              </a:rPr>
              <a:t>    </a:t>
            </a:r>
            <a:r>
              <a:rPr lang="zh-CN" sz="1400">
                <a:solidFill>
                  <a:srgbClr val="87C120"/>
                </a:solidFill>
                <a:latin typeface="Roboto Mono"/>
                <a:ea typeface="Roboto Mono"/>
              </a:rPr>
              <a:t>message</a:t>
            </a:r>
            <a:r>
              <a:rPr lang="zh-CN" sz="1400">
                <a:solidFill>
                  <a:srgbClr val="FFFFFF"/>
                </a:solidFill>
                <a:latin typeface="Roboto Mono"/>
                <a:ea typeface="Roboto Mono"/>
              </a:rPr>
              <a:t>:'',</a:t>
            </a:r>
          </a:p>
          <a:p>
            <a:pPr>
              <a:lnSpc>
                <a:spcPct val="150000"/>
              </a:lnSpc>
            </a:pPr>
            <a:r>
              <a:rPr lang="zh-CN" sz="1400">
                <a:solidFill>
                  <a:srgbClr val="FFFFFF"/>
                </a:solidFill>
                <a:latin typeface="Roboto Mono"/>
                <a:ea typeface="Roboto Mono"/>
              </a:rPr>
              <a:t>    </a:t>
            </a:r>
            <a:r>
              <a:rPr lang="zh-CN" sz="1400">
                <a:solidFill>
                  <a:srgbClr val="87C120"/>
                </a:solidFill>
                <a:latin typeface="Roboto Mono"/>
                <a:ea typeface="Roboto Mono"/>
              </a:rPr>
              <a:t>checkedNames</a:t>
            </a:r>
            <a:r>
              <a:rPr lang="zh-CN" sz="1400">
                <a:solidFill>
                  <a:srgbClr val="FFFFFF"/>
                </a:solidFill>
                <a:latin typeface="Roboto Mono"/>
                <a:ea typeface="Roboto Mono"/>
              </a:rPr>
              <a:t>:[ ],</a:t>
            </a:r>
          </a:p>
          <a:p>
            <a:pPr>
              <a:lnSpc>
                <a:spcPct val="150000"/>
              </a:lnSpc>
            </a:pPr>
            <a:r>
              <a:rPr lang="zh-CN" sz="1400">
                <a:solidFill>
                  <a:srgbClr val="FFFFFF"/>
                </a:solidFill>
                <a:latin typeface="Roboto Mono"/>
                <a:ea typeface="Roboto Mono"/>
              </a:rPr>
              <a:t>    </a:t>
            </a:r>
            <a:r>
              <a:rPr lang="zh-CN" sz="1400">
                <a:solidFill>
                  <a:srgbClr val="87C120"/>
                </a:solidFill>
                <a:latin typeface="Roboto Mono"/>
                <a:ea typeface="Roboto Mono"/>
              </a:rPr>
              <a:t>picked</a:t>
            </a:r>
            <a:r>
              <a:rPr lang="zh-CN" sz="1400">
                <a:solidFill>
                  <a:srgbClr val="FFFFFF"/>
                </a:solidFill>
                <a:latin typeface="Roboto Mono"/>
                <a:ea typeface="Roboto Mono"/>
              </a:rPr>
              <a:t>:'',</a:t>
            </a:r>
          </a:p>
          <a:p>
            <a:pPr>
              <a:lnSpc>
                <a:spcPct val="150000"/>
              </a:lnSpc>
            </a:pPr>
            <a:r>
              <a:rPr lang="zh-CN" sz="1400">
                <a:solidFill>
                  <a:srgbClr val="FFFFFF"/>
                </a:solidFill>
                <a:latin typeface="Roboto Mono"/>
                <a:ea typeface="Roboto Mono"/>
              </a:rPr>
              <a:t>    </a:t>
            </a:r>
            <a:r>
              <a:rPr lang="zh-CN" sz="1400">
                <a:solidFill>
                  <a:srgbClr val="87C120"/>
                </a:solidFill>
                <a:latin typeface="Roboto Mono"/>
                <a:ea typeface="Roboto Mono"/>
              </a:rPr>
              <a:t>selected</a:t>
            </a:r>
            <a:r>
              <a:rPr lang="zh-CN" sz="1400">
                <a:solidFill>
                  <a:srgbClr val="FFFFFF"/>
                </a:solidFill>
                <a:latin typeface="Roboto Mono"/>
                <a:ea typeface="Roboto Mono"/>
              </a:rPr>
              <a:t>:''</a:t>
            </a:r>
          </a:p>
          <a:p>
            <a:pPr>
              <a:lnSpc>
                <a:spcPct val="150000"/>
              </a:lnSpc>
            </a:pPr>
            <a:r>
              <a:rPr lang="zh-CN" sz="1400">
                <a:solidFill>
                  <a:srgbClr val="FFFFFF"/>
                </a:solidFill>
                <a:latin typeface="Roboto Mono"/>
                <a:ea typeface="Roboto Mono"/>
              </a:rPr>
              <a:t> </a:t>
            </a:r>
            <a:r>
              <a:rPr lang="zh-CN" sz="1400">
                <a:solidFill>
                  <a:srgbClr val="FFFFFF"/>
                </a:solidFill>
                <a:latin typeface="Roboto Mono"/>
                <a:ea typeface="Roboto Mono"/>
              </a:rPr>
              <a:t> </a:t>
            </a:r>
            <a:r>
              <a:rPr lang="zh-CN" sz="1400">
                <a:solidFill>
                  <a:srgbClr val="FFFFFF"/>
                </a:solidFill>
                <a:latin typeface="Roboto Mono"/>
                <a:ea typeface="Roboto Mono"/>
              </a:rPr>
              <a:t>}</a:t>
            </a:r>
          </a:p>
          <a:p>
            <a:pPr>
              <a:lnSpc>
                <a:spcPct val="150000"/>
              </a:lnSpc>
            </a:pPr>
            <a:r>
              <a:rPr lang="zh-CN" sz="1400">
                <a:solidFill>
                  <a:srgbClr val="FFFFFF"/>
                </a:solidFill>
                <a:latin typeface="Roboto Mono"/>
                <a:ea typeface="Roboto Mono"/>
              </a:rPr>
              <a:t>}</a:t>
            </a:r>
          </a:p>
          <a:p>
            <a:pPr/>
            <a:endParaRPr lang="zh-CN" sz="1400">
              <a:solidFill>
                <a:srgbClr val="FFFFFF"/>
              </a:solidFill>
              <a:latin typeface="Roboto Mono"/>
              <a:ea typeface="Roboto Mon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
          <p:cNvSpPr/>
          <p:nvPr/>
        </p:nvSpPr>
        <p:spPr>
          <a:xfrm rot="0" flipH="0" flipV="0">
            <a:off x="1072557" y="2908284"/>
            <a:ext cx="10047013" cy="1041558"/>
          </a:xfrm>
        </p:spPr>
        <p:txBody>
          <a:bodyPr anchor="ct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ctr">
              <a:buNone/>
            </a:pPr>
            <a:r>
              <a:rPr lang="en-US" sz="5400" b="0" i="0">
                <a:solidFill>
                  <a:srgbClr val="FFFFFF"/>
                </a:solidFill>
                <a:latin typeface="Arial"/>
                <a:ea typeface="微软雅黑"/>
              </a:rPr>
              <a:t>三、基于vue-cli3</a:t>
            </a:r>
            <a:r>
              <a:rPr lang="en-US" sz="5400" b="0" i="0">
                <a:solidFill>
                  <a:srgbClr val="FFFFFF"/>
                </a:solidFill>
                <a:latin typeface="Arial"/>
                <a:ea typeface="微软雅黑"/>
              </a:rPr>
              <a:t>搭建vue项目</a:t>
            </a:r>
          </a:p>
        </p:txBody>
      </p:sp>
    </p:spTree>
  </p:cSld>
  <p:clrMapOvr>
    <a:masterClrMapping/>
  </p:clrMapOvr>
</p:sld>
</file>

<file path=ppt/slides/slide28.xml><?xml version="1.0" encoding="utf-8"?>
<p:sld xmlns:ahyp="http://schemas.microsoft.com/office/drawing/2018/hyperlinkcolo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
          <p:cNvGrpSpPr/>
          <p:nvPr/>
        </p:nvGrpSpPr>
        <p:grpSpPr>
          <a:xfrm rot="0" flipH="0" flipV="0">
            <a:off x="336467" y="207818"/>
            <a:ext cx="2975428" cy="612733"/>
            <a:chOff x="504701" y="158337"/>
            <a:chExt cx="2975428" cy="612733"/>
          </a:xfrm>
        </p:grpSpPr>
        <p:sp>
          <p:nvSpPr>
            <p:cNvPr id="4" name=""/>
            <p:cNvSpPr txBox="1"/>
            <p:nvPr/>
          </p:nvSpPr>
          <p:spPr>
            <a:xfrm rot="0" flipH="0" flipV="0">
              <a:off x="504701" y="158338"/>
              <a:ext cx="2975428" cy="612734"/>
            </a:xfrm>
            <a:prstGeom prst="rect">
              <a:avLst/>
            </a:prstGeom>
            <a:ln w="6350">
              <a:prstDash val="solid"/>
            </a:ln>
          </p:spPr>
          <p:txBody>
            <a:bodyPr/>
            <a:lstStyle/>
            <a:p>
              <a:pPr/>
              <a:r>
                <a:rPr lang="zh-CN" sz="2000" b="1">
                  <a:solidFill>
                    <a:srgbClr val="FFFFFF"/>
                  </a:solidFill>
                  <a:latin typeface="Lato"/>
                  <a:ea typeface="Lato"/>
                </a:rPr>
                <a:t>准备工作</a:t>
              </a:r>
            </a:p>
            <a:p>
              <a:pPr>
                <a:lnSpc>
                  <a:spcPct val="150000"/>
                </a:lnSpc>
              </a:pPr>
              <a:endParaRPr lang="zh-CN" sz="2000" b="1">
                <a:solidFill>
                  <a:srgbClr val="FFFFFF"/>
                </a:solidFill>
              </a:endParaRPr>
            </a:p>
          </p:txBody>
        </p:sp>
        <p:cxnSp>
          <p:nvCxnSpPr>
            <p:cNvPr id="5" name=""/>
            <p:cNvCxnSpPr/>
            <p:nvPr/>
          </p:nvCxnSpPr>
          <p:spPr>
            <a:xfrm rot="0">
              <a:off x="593766" y="632526"/>
              <a:ext cx="720000" cy="0"/>
            </a:xfrm>
            <a:prstGeom prst="line">
              <a:avLst/>
            </a:prstGeom>
            <a:ln w="50800">
              <a:solidFill>
                <a:srgbClr val="FF6600"/>
              </a:solidFill>
              <a:prstDash val="solid"/>
              <a:miter/>
            </a:ln>
          </p:spPr>
        </p:cxnSp>
      </p:grpSp>
      <p:sp>
        <p:nvSpPr>
          <p:cNvPr id="6" name=""/>
          <p:cNvSpPr txBox="1"/>
          <p:nvPr/>
        </p:nvSpPr>
        <p:spPr>
          <a:xfrm rot="0" flipH="0" flipV="0">
            <a:off x="336467" y="923822"/>
            <a:ext cx="9783262" cy="5238094"/>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nSpc>
                <a:spcPct val="200000"/>
              </a:lnSpc>
            </a:pPr>
            <a:r>
              <a:rPr lang="zh-CN" sz="1600">
                <a:solidFill>
                  <a:srgbClr val="FFFFFF"/>
                </a:solidFill>
                <a:latin typeface="Lato"/>
                <a:ea typeface="Lato"/>
              </a:rPr>
              <a:t>一、</a:t>
            </a:r>
          </a:p>
          <a:p>
            <a:pPr>
              <a:lnSpc>
                <a:spcPct val="200000"/>
              </a:lnSpc>
            </a:pPr>
            <a:r>
              <a:rPr lang="zh-CN" sz="1600">
                <a:solidFill>
                  <a:srgbClr val="FFFFFF"/>
                </a:solidFill>
                <a:latin typeface="Lato"/>
                <a:ea typeface="Lato"/>
              </a:rPr>
              <a:t>二、使用Npm安装vue: </a:t>
            </a:r>
            <a:r>
              <a:rPr lang="zh-CN" sz="1600" b="1" i="0" strike="noStrike" spc="0">
                <a:solidFill>
                  <a:srgbClr val="FFB84D"/>
                </a:solidFill>
                <a:latin typeface="Arial"/>
                <a:ea typeface="微软雅黑"/>
              </a:rPr>
              <a:t>npm install vue -g</a:t>
            </a:r>
          </a:p>
          <a:p>
            <a:pPr>
              <a:lnSpc>
                <a:spcPct val="200000"/>
              </a:lnSpc>
            </a:pPr>
            <a:r>
              <a:rPr lang="zh-CN" sz="1600">
                <a:solidFill>
                  <a:srgbClr val="FFFFFF"/>
                </a:solidFill>
                <a:latin typeface="Lato"/>
                <a:ea typeface="Lato"/>
              </a:rPr>
              <a:t>三</a:t>
            </a:r>
            <a:r>
              <a:rPr lang="zh-CN" sz="1600">
                <a:solidFill>
                  <a:srgbClr val="FFFFFF"/>
                </a:solidFill>
                <a:latin typeface="Lato"/>
                <a:ea typeface="Lato"/>
              </a:rPr>
              <a:t>、安装vue脚手架: </a:t>
            </a:r>
            <a:r>
              <a:rPr lang="zh-CN" sz="1600" b="1" i="0" strike="noStrike" spc="0">
                <a:solidFill>
                  <a:srgbClr val="FFB84D"/>
                </a:solidFill>
                <a:latin typeface="Arial"/>
                <a:ea typeface="微软雅黑"/>
              </a:rPr>
              <a:t>npm install -g @vue/cli</a:t>
            </a:r>
          </a:p>
          <a:p>
            <a:pPr>
              <a:lnSpc>
                <a:spcPct val="200000"/>
              </a:lnSpc>
            </a:pPr>
            <a:r>
              <a:rPr lang="zh-CN" sz="1600">
                <a:solidFill>
                  <a:srgbClr val="FFFFFF"/>
                </a:solidFill>
                <a:latin typeface="Lato"/>
                <a:ea typeface="Lato"/>
              </a:rPr>
              <a:t>四</a:t>
            </a:r>
            <a:r>
              <a:rPr lang="zh-CN" sz="1600">
                <a:solidFill>
                  <a:srgbClr val="FFFFFF"/>
                </a:solidFill>
                <a:latin typeface="Lato"/>
                <a:ea typeface="Lato"/>
              </a:rPr>
              <a:t>、初始化一个vue项目</a:t>
            </a:r>
          </a:p>
          <a:p>
            <a:pPr marL="252603" indent="-252603">
              <a:lnSpc>
                <a:spcPct val="200000"/>
              </a:lnSpc>
              <a:buFont typeface="Wingdings" charset="0"/>
              <a:buChar char="l"/>
            </a:pPr>
            <a:r>
              <a:rPr lang="zh-CN" sz="1600" b="0" i="0" strike="noStrike" spc="0">
                <a:solidFill>
                  <a:srgbClr val="FFFFFF"/>
                </a:solidFill>
                <a:latin typeface="Lato"/>
                <a:ea typeface="Lato"/>
              </a:rPr>
              <a:t>  </a:t>
            </a:r>
            <a:r>
              <a:rPr lang="zh-CN" sz="1600" b="0" i="0" strike="noStrike" spc="0">
                <a:solidFill>
                  <a:srgbClr val="FFFFFF"/>
                </a:solidFill>
                <a:latin typeface="Lato"/>
                <a:ea typeface="Lato"/>
              </a:rPr>
              <a:t>运行 </a:t>
            </a:r>
            <a:r>
              <a:rPr lang="zh-CN" sz="1600" b="1" i="0" strike="noStrike" spc="0">
                <a:solidFill>
                  <a:srgbClr val="FFB84D"/>
                </a:solidFill>
                <a:latin typeface="Lato"/>
                <a:ea typeface="Lato"/>
              </a:rPr>
              <a:t>vue create vue-example</a:t>
            </a:r>
            <a:r>
              <a:rPr lang="zh-CN" sz="1600" b="1" i="0" strike="noStrike" spc="0">
                <a:solidFill>
                  <a:srgbClr val="678F00"/>
                </a:solidFill>
                <a:latin typeface="Lato"/>
                <a:ea typeface="Lato"/>
              </a:rPr>
              <a:t>  </a:t>
            </a:r>
            <a:r>
              <a:rPr lang="zh-CN" sz="1600" b="1">
                <a:solidFill>
                  <a:srgbClr val="678F00"/>
                </a:solidFill>
                <a:latin typeface="Lato"/>
                <a:ea typeface="Lato"/>
              </a:rPr>
              <a:t> </a:t>
            </a:r>
            <a:r>
              <a:rPr lang="zh-CN" sz="1600" b="0">
                <a:solidFill>
                  <a:srgbClr val="FFFFFF"/>
                </a:solidFill>
                <a:latin typeface="Lato"/>
                <a:ea typeface="Lato"/>
              </a:rPr>
              <a:t>生成一个基于vue-cli3创建的vue项目</a:t>
            </a:r>
          </a:p>
          <a:p>
            <a:pPr marL="252603" indent="-252603">
              <a:lnSpc>
                <a:spcPct val="200000"/>
              </a:lnSpc>
              <a:buFont typeface="Wingdings" charset="0"/>
              <a:buChar char="l"/>
            </a:pPr>
            <a:r>
              <a:rPr lang="zh-CN" sz="1600">
                <a:solidFill>
                  <a:srgbClr val="FFFFFF"/>
                </a:solidFill>
                <a:latin typeface="Lato"/>
                <a:ea typeface="Lato"/>
              </a:rPr>
              <a:t>  安装依赖：</a:t>
            </a:r>
            <a:r>
              <a:rPr lang="zh-CN" sz="1600" b="1">
                <a:solidFill>
                  <a:srgbClr val="FFB84D"/>
                </a:solidFill>
                <a:latin typeface="Lato"/>
                <a:ea typeface="Lato"/>
              </a:rPr>
              <a:t>npm install </a:t>
            </a:r>
          </a:p>
          <a:p>
            <a:pPr marL="0" indent="0">
              <a:lnSpc>
                <a:spcPct val="200000"/>
              </a:lnSpc>
              <a:buNone/>
            </a:pPr>
            <a:r>
              <a:rPr lang="zh-CN" sz="1300">
                <a:solidFill>
                  <a:srgbClr val="FFFFFF"/>
                </a:solidFill>
                <a:latin typeface="consolas"/>
                <a:ea typeface="consolas"/>
              </a:rPr>
              <a:t>       </a:t>
            </a:r>
            <a:r>
              <a:rPr lang="zh-CN" sz="1300">
                <a:solidFill>
                  <a:srgbClr val="FFFFFF"/>
                </a:solidFill>
                <a:latin typeface="consolas"/>
                <a:ea typeface="consolas"/>
              </a:rPr>
              <a:t>安装淘宝镜像，可以加快安装依赖包的速度，后期直接使用</a:t>
            </a:r>
            <a:r>
              <a:rPr lang="zh-CN" sz="1300" b="1">
                <a:solidFill>
                  <a:srgbClr val="FFB84D"/>
                </a:solidFill>
                <a:latin typeface="consolas"/>
                <a:ea typeface="consolas"/>
              </a:rPr>
              <a:t>cnpm isntall xxx  </a:t>
            </a:r>
          </a:p>
          <a:p>
            <a:pPr marL="0" indent="0">
              <a:lnSpc>
                <a:spcPct val="200000"/>
              </a:lnSpc>
              <a:buNone/>
            </a:pPr>
            <a:r>
              <a:rPr lang="zh-CN" sz="1300">
                <a:solidFill>
                  <a:srgbClr val="FFFFFF"/>
                </a:solidFill>
                <a:latin typeface="consolas"/>
                <a:ea typeface="consolas"/>
              </a:rPr>
              <a:t>       </a:t>
            </a:r>
            <a:r>
              <a:rPr lang="zh-CN" sz="1300">
                <a:solidFill>
                  <a:srgbClr val="FFFFFF"/>
                </a:solidFill>
                <a:latin typeface="consolas"/>
                <a:ea typeface="consolas"/>
              </a:rPr>
              <a:t>(全局安装</a:t>
            </a:r>
            <a:r>
              <a:rPr lang="zh-CN" sz="1300">
                <a:solidFill>
                  <a:srgbClr val="ffb84d"/>
                </a:solidFill>
                <a:latin typeface="consolas"/>
                <a:ea typeface="consolas"/>
              </a:rPr>
              <a:t>cnpm</a:t>
            </a:r>
            <a:r>
              <a:rPr lang="zh-CN" sz="1300">
                <a:solidFill>
                  <a:srgbClr val="FFFFFF"/>
                </a:solidFill>
                <a:latin typeface="consolas"/>
                <a:ea typeface="consolas"/>
              </a:rPr>
              <a:t>: </a:t>
            </a:r>
            <a:r>
              <a:rPr lang="zh-CN" sz="1300">
                <a:solidFill>
                  <a:srgbClr val="678F00"/>
                </a:solidFill>
                <a:latin typeface="consolas"/>
                <a:ea typeface="consolas"/>
              </a:rPr>
              <a:t>npm install -g cnpm --registry=https://registry.npm.taobao.org</a:t>
            </a:r>
            <a:r>
              <a:rPr lang="zh-CN" sz="1300">
                <a:solidFill>
                  <a:srgbClr val="FFFFFF"/>
                </a:solidFill>
                <a:latin typeface="consolas"/>
                <a:ea typeface="consolas"/>
              </a:rPr>
              <a:t>)</a:t>
            </a:r>
          </a:p>
          <a:p>
            <a:pPr marL="252603" indent="-252603">
              <a:lnSpc>
                <a:spcPct val="200000"/>
              </a:lnSpc>
              <a:buFont typeface="Wingdings" charset="0"/>
              <a:buChar char="l"/>
            </a:pPr>
            <a:r>
              <a:rPr lang="zh-CN" sz="1600" b="1">
                <a:solidFill>
                  <a:srgbClr val="FFFFFF"/>
                </a:solidFill>
                <a:latin typeface="Lato"/>
                <a:ea typeface="Lato"/>
              </a:rPr>
              <a:t>  </a:t>
            </a:r>
            <a:r>
              <a:rPr lang="zh-CN" sz="1600" b="1">
                <a:solidFill>
                  <a:srgbClr val="FFFFFF"/>
                </a:solidFill>
                <a:latin typeface="Lato"/>
                <a:ea typeface="Lato"/>
              </a:rPr>
              <a:t>运行 </a:t>
            </a:r>
            <a:r>
              <a:rPr lang="zh-CN" sz="1600" b="1">
                <a:solidFill>
                  <a:srgbClr val="FFB84D"/>
                </a:solidFill>
                <a:latin typeface="Lato"/>
                <a:ea typeface="Lato"/>
              </a:rPr>
              <a:t>npm run serve</a:t>
            </a:r>
            <a:r>
              <a:rPr lang="zh-CN" sz="1600" b="1">
                <a:solidFill>
                  <a:srgbClr val="678F00"/>
                </a:solidFill>
                <a:latin typeface="Lato"/>
                <a:ea typeface="Lato"/>
              </a:rPr>
              <a:t> </a:t>
            </a:r>
            <a:r>
              <a:rPr lang="zh-CN" sz="1600" b="1">
                <a:solidFill>
                  <a:srgbClr val="FFFFFF"/>
                </a:solidFill>
                <a:latin typeface="Lato"/>
                <a:ea typeface="Lato"/>
              </a:rPr>
              <a:t>启动项目</a:t>
            </a:r>
          </a:p>
          <a:p>
            <a:pPr marL="0" indent="0">
              <a:lnSpc>
                <a:spcPct val="200000"/>
              </a:lnSpc>
              <a:buNone/>
            </a:pPr>
            <a:endParaRPr lang="zh-CN" sz="1600" b="1">
              <a:solidFill>
                <a:srgbClr val="678F00"/>
              </a:solidFill>
              <a:latin typeface="Lato"/>
              <a:ea typeface="Lato"/>
            </a:endParaRPr>
          </a:p>
          <a:p>
            <a:pPr>
              <a:lnSpc>
                <a:spcPct val="200000"/>
              </a:lnSpc>
            </a:pPr>
            <a:endParaRPr lang="zh-CN" sz="1600" b="1" i="0" strike="noStrike" spc="0">
              <a:solidFill>
                <a:srgbClr val="678F00"/>
              </a:solidFill>
              <a:latin typeface="Arial"/>
              <a:ea typeface="微软雅黑"/>
            </a:endParaRPr>
          </a:p>
          <a:p>
            <a:pPr>
              <a:lnSpc>
                <a:spcPct val="200000"/>
              </a:lnSpc>
            </a:pPr>
            <a:endParaRPr lang="zh-CN" sz="1600" b="1" i="0" strike="noStrike" spc="0">
              <a:solidFill>
                <a:srgbClr val="678F00"/>
              </a:solidFill>
              <a:latin typeface="Arial"/>
              <a:ea typeface="微软雅黑"/>
            </a:endParaRPr>
          </a:p>
        </p:txBody>
      </p:sp>
      <p:sp>
        <p:nvSpPr>
          <p:cNvPr id="7" name=""/>
          <p:cNvSpPr txBox="1"/>
          <p:nvPr/>
        </p:nvSpPr>
        <p:spPr>
          <a:xfrm rot="0" flipH="0" flipV="0">
            <a:off x="706364" y="1081149"/>
            <a:ext cx="9635507" cy="444500"/>
          </a:xfrm>
          <a:prstGeom prst="rect">
            <a:avLst/>
          </a:prstGeom>
          <a:ln w="6350">
            <a:prstDash val="solid"/>
          </a:ln>
        </p:spPr>
        <p:txBody>
          <a:bodyPr/>
          <a:lstStyle/>
          <a:p>
            <a:pPr/>
            <a:r>
              <a:rPr lang="zh-CN" sz="1600" b="0">
                <a:solidFill>
                  <a:srgbClr val="FFFFFF"/>
                </a:solidFill>
              </a:rPr>
              <a:t>安装</a:t>
            </a:r>
            <a:r>
              <a:rPr lang="zh-CN" sz="1600" b="0">
                <a:solidFill>
                  <a:srgbClr val="0188FB"/>
                </a:solidFill>
                <a:hlinkClick r:id="rId3">
                  <a:extLst>
                    <a:ext uri="{A12FA001-AC4F-418D-AE19-62706E023703}">
                      <ahyp:hlinkClr xmlns:ahyp="http://schemas.microsoft.com/office/drawing/2018/hyperlinkcolor" val="tx"/>
                    </a:ext>
                  </a:extLst>
                </a:hlinkClick>
              </a:rPr>
              <a:t>node</a:t>
            </a:r>
            <a:r>
              <a:rPr lang="zh-CN" sz="1600" b="0">
                <a:solidFill>
                  <a:srgbClr val="FFFFFF"/>
                </a:solidFill>
                <a:latin typeface="Lato"/>
                <a:ea typeface="Lato"/>
              </a:rPr>
              <a:t>，搭建vue运行环境。安装完成后可以输入</a:t>
            </a:r>
            <a:r>
              <a:rPr lang="zh-CN" sz="1600" b="1">
                <a:solidFill>
                  <a:srgbClr val="ffb84d"/>
                </a:solidFill>
              </a:rPr>
              <a:t>node --version</a:t>
            </a:r>
            <a:r>
              <a:rPr lang="zh-CN" sz="1600" b="0">
                <a:solidFill>
                  <a:srgbClr val="FFFFFF"/>
                </a:solidFill>
              </a:rPr>
              <a:t>命令查看安装版本。</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
          <p:cNvGrpSpPr/>
          <p:nvPr/>
        </p:nvGrpSpPr>
        <p:grpSpPr>
          <a:xfrm rot="0" flipH="0" flipV="0">
            <a:off x="336467" y="207818"/>
            <a:ext cx="2975428" cy="612733"/>
            <a:chOff x="504701" y="158337"/>
            <a:chExt cx="2975428" cy="612733"/>
          </a:xfrm>
        </p:grpSpPr>
        <p:sp>
          <p:nvSpPr>
            <p:cNvPr id="4" name=""/>
            <p:cNvSpPr txBox="1"/>
            <p:nvPr/>
          </p:nvSpPr>
          <p:spPr>
            <a:xfrm rot="0" flipH="0" flipV="0">
              <a:off x="504701" y="158338"/>
              <a:ext cx="2975428" cy="612734"/>
            </a:xfrm>
            <a:prstGeom prst="rect">
              <a:avLst/>
            </a:prstGeom>
            <a:ln w="6350">
              <a:prstDash val="solid"/>
            </a:ln>
          </p:spPr>
          <p:txBody>
            <a:bodyPr/>
            <a:lstStyle/>
            <a:p>
              <a:pPr/>
              <a:r>
                <a:rPr lang="zh-CN" sz="2000" b="1">
                  <a:solidFill>
                    <a:srgbClr val="FFFFFF"/>
                  </a:solidFill>
                  <a:latin typeface="Lato"/>
                  <a:ea typeface="Lato"/>
                </a:rPr>
                <a:t>目录结构</a:t>
              </a:r>
            </a:p>
            <a:p>
              <a:pPr>
                <a:lnSpc>
                  <a:spcPct val="150000"/>
                </a:lnSpc>
              </a:pPr>
              <a:endParaRPr lang="zh-CN" sz="2000" b="1">
                <a:solidFill>
                  <a:srgbClr val="FFFFFF"/>
                </a:solidFill>
              </a:endParaRPr>
            </a:p>
          </p:txBody>
        </p:sp>
        <p:cxnSp>
          <p:nvCxnSpPr>
            <p:cNvPr id="5" name=""/>
            <p:cNvCxnSpPr/>
            <p:nvPr/>
          </p:nvCxnSpPr>
          <p:spPr>
            <a:xfrm rot="0">
              <a:off x="593766" y="632526"/>
              <a:ext cx="720000" cy="0"/>
            </a:xfrm>
            <a:prstGeom prst="line">
              <a:avLst/>
            </a:prstGeom>
            <a:ln w="50800">
              <a:solidFill>
                <a:srgbClr val="FF6600"/>
              </a:solidFill>
              <a:prstDash val="solid"/>
              <a:miter/>
            </a:ln>
          </p:spPr>
        </p:cxnSp>
      </p:grpSp>
      <p:sp>
        <p:nvSpPr>
          <p:cNvPr id="6" name=""/>
          <p:cNvSpPr txBox="1"/>
          <p:nvPr/>
        </p:nvSpPr>
        <p:spPr>
          <a:xfrm rot="0" flipH="0" flipV="0">
            <a:off x="372093" y="943614"/>
            <a:ext cx="8180093" cy="5475600"/>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nSpc>
                <a:spcPct val="130000"/>
              </a:lnSpc>
            </a:pPr>
            <a:r>
              <a:rPr lang="zh-CN" sz="1600" b="0">
                <a:solidFill>
                  <a:srgbClr val="FFFFFF"/>
                </a:solidFill>
                <a:latin typeface="Menlo"/>
                <a:ea typeface="Menlo"/>
              </a:rPr>
              <a:t>├── </a:t>
            </a:r>
            <a:r>
              <a:rPr lang="zh-CN" sz="1600">
                <a:solidFill>
                  <a:srgbClr val="FFFFFF"/>
                </a:solidFill>
                <a:latin typeface="-apple-system"/>
                <a:ea typeface="-apple-system"/>
              </a:rPr>
              <a:t>node_modules</a:t>
            </a:r>
            <a:r>
              <a:rPr lang="zh-CN" sz="1600" b="0">
                <a:solidFill>
                  <a:srgbClr val="FFFFFF"/>
                </a:solidFill>
                <a:latin typeface="Menlo"/>
                <a:ea typeface="Menlo"/>
              </a:rPr>
              <a:t> </a:t>
            </a:r>
            <a:r>
              <a:rPr lang="zh-CN" sz="1600" b="0">
                <a:solidFill>
                  <a:srgbClr val="FFFFFF"/>
                </a:solidFill>
                <a:latin typeface="Menlo"/>
                <a:ea typeface="Menlo"/>
              </a:rPr>
              <a:t>             </a:t>
            </a:r>
            <a:r>
              <a:rPr lang="zh-CN" sz="1600" b="0">
                <a:solidFill>
                  <a:srgbClr val="FFFFFF"/>
                </a:solidFill>
                <a:latin typeface="Menlo"/>
                <a:ea typeface="Menlo"/>
              </a:rPr>
              <a:t># 依赖文件</a:t>
            </a:r>
          </a:p>
          <a:p>
            <a:pPr>
              <a:lnSpc>
                <a:spcPct val="130000"/>
              </a:lnSpc>
            </a:pPr>
            <a:r>
              <a:rPr lang="zh-CN" sz="1600" b="0">
                <a:solidFill>
                  <a:srgbClr val="FFFFFF"/>
                </a:solidFill>
                <a:latin typeface="Menlo"/>
                <a:ea typeface="Menlo"/>
              </a:rPr>
              <a:t>├── public                   </a:t>
            </a:r>
            <a:r>
              <a:rPr lang="zh-CN" sz="1600" b="0">
                <a:solidFill>
                  <a:srgbClr val="FFFFFF"/>
                </a:solidFill>
                <a:latin typeface="Menlo"/>
                <a:ea typeface="Menlo"/>
              </a:rPr>
              <a:t># </a:t>
            </a:r>
            <a:r>
              <a:rPr lang="zh-CN" sz="1400">
                <a:solidFill>
                  <a:srgbClr val="FFFFFF"/>
                </a:solidFill>
                <a:latin typeface="Lato"/>
                <a:ea typeface="Lato"/>
              </a:rPr>
              <a:t>静态资源目录</a:t>
            </a:r>
          </a:p>
          <a:p>
            <a:pPr>
              <a:lnSpc>
                <a:spcPct val="130000"/>
              </a:lnSpc>
            </a:pPr>
            <a:r>
              <a:rPr lang="zh-CN" sz="1600" b="0">
                <a:solidFill>
                  <a:srgbClr val="FFFFFF"/>
                </a:solidFill>
                <a:latin typeface="Menlo"/>
                <a:ea typeface="Menlo"/>
              </a:rPr>
              <a:t>│</a:t>
            </a:r>
            <a:r>
              <a:rPr lang="zh-CN" sz="1600" b="0">
                <a:solidFill>
                  <a:srgbClr val="FFFFFF"/>
                </a:solidFill>
                <a:latin typeface="Menlo"/>
                <a:ea typeface="Menlo"/>
              </a:rPr>
              <a:t>   </a:t>
            </a:r>
            <a:r>
              <a:rPr lang="zh-CN" sz="1600" b="0">
                <a:solidFill>
                  <a:srgbClr val="FFFFFF"/>
                </a:solidFill>
                <a:latin typeface="Menlo"/>
                <a:ea typeface="Menlo"/>
              </a:rPr>
              <a:t>├── index.html </a:t>
            </a:r>
            <a:r>
              <a:rPr lang="zh-CN" sz="1600" b="0">
                <a:solidFill>
                  <a:srgbClr val="FFFFFF"/>
                </a:solidFill>
                <a:latin typeface="Menlo"/>
                <a:ea typeface="Menlo"/>
              </a:rPr>
              <a:t>              </a:t>
            </a:r>
          </a:p>
          <a:p>
            <a:pPr>
              <a:lnSpc>
                <a:spcPct val="130000"/>
              </a:lnSpc>
            </a:pPr>
            <a:r>
              <a:rPr lang="zh-CN" sz="1600" b="0">
                <a:solidFill>
                  <a:srgbClr val="FFFFFF"/>
                </a:solidFill>
                <a:latin typeface="Menlo"/>
                <a:ea typeface="Menlo"/>
              </a:rPr>
              <a:t>│   └── favicon.png         </a:t>
            </a:r>
          </a:p>
          <a:p>
            <a:pPr>
              <a:lnSpc>
                <a:spcPct val="130000"/>
              </a:lnSpc>
            </a:pPr>
            <a:r>
              <a:rPr lang="zh-CN" sz="1600" b="0">
                <a:solidFill>
                  <a:srgbClr val="FFFFFF"/>
                </a:solidFill>
                <a:latin typeface="Menlo"/>
                <a:ea typeface="Menlo"/>
              </a:rPr>
              <a:t>├── src</a:t>
            </a:r>
          </a:p>
          <a:p>
            <a:pPr>
              <a:lnSpc>
                <a:spcPct val="130000"/>
              </a:lnSpc>
            </a:pPr>
            <a:r>
              <a:rPr lang="zh-CN" sz="1600" b="0">
                <a:solidFill>
                  <a:srgbClr val="FFFFFF"/>
                </a:solidFill>
                <a:latin typeface="Menlo"/>
                <a:ea typeface="Menlo"/>
              </a:rPr>
              <a:t>│   ├── api                  </a:t>
            </a:r>
            <a:r>
              <a:rPr lang="zh-CN" sz="1600" b="0">
                <a:solidFill>
                  <a:srgbClr val="FFFFFF"/>
                </a:solidFill>
                <a:latin typeface="Menlo"/>
                <a:ea typeface="Menlo"/>
              </a:rPr>
              <a:t># 后台接口服务</a:t>
            </a:r>
          </a:p>
          <a:p>
            <a:pPr>
              <a:lnSpc>
                <a:spcPct val="130000"/>
              </a:lnSpc>
            </a:pPr>
            <a:r>
              <a:rPr lang="zh-CN" sz="1600" b="0">
                <a:solidFill>
                  <a:srgbClr val="FFFFFF"/>
                </a:solidFill>
                <a:latin typeface="Menlo"/>
                <a:ea typeface="Menlo"/>
              </a:rPr>
              <a:t>│   ├── assets               </a:t>
            </a:r>
            <a:r>
              <a:rPr lang="zh-CN" sz="1600" b="0">
                <a:solidFill>
                  <a:srgbClr val="FFFFFF"/>
                </a:solidFill>
                <a:latin typeface="Menlo"/>
                <a:ea typeface="Menlo"/>
              </a:rPr>
              <a:t># 本地静态资源,图片，样式，字体等</a:t>
            </a:r>
          </a:p>
          <a:p>
            <a:pPr>
              <a:lnSpc>
                <a:spcPct val="130000"/>
              </a:lnSpc>
            </a:pPr>
            <a:r>
              <a:rPr lang="zh-CN" sz="1600" b="0">
                <a:solidFill>
                  <a:srgbClr val="FFFFFF"/>
                </a:solidFill>
                <a:latin typeface="Menlo"/>
                <a:ea typeface="Menlo"/>
              </a:rPr>
              <a:t>│   ├── components           </a:t>
            </a:r>
            <a:r>
              <a:rPr lang="zh-CN" sz="1600" b="0">
                <a:solidFill>
                  <a:srgbClr val="FFFFFF"/>
                </a:solidFill>
                <a:latin typeface="Menlo"/>
                <a:ea typeface="Menlo"/>
              </a:rPr>
              <a:t># 业务通用组件</a:t>
            </a:r>
          </a:p>
          <a:p>
            <a:pPr>
              <a:lnSpc>
                <a:spcPct val="130000"/>
              </a:lnSpc>
            </a:pPr>
            <a:r>
              <a:rPr lang="zh-CN" sz="1600" b="0">
                <a:solidFill>
                  <a:srgbClr val="FFFFFF"/>
                </a:solidFill>
                <a:latin typeface="Menlo"/>
                <a:ea typeface="Menlo"/>
              </a:rPr>
              <a:t>│   ├── plugin               </a:t>
            </a:r>
            <a:r>
              <a:rPr lang="zh-CN" sz="1600" b="0">
                <a:solidFill>
                  <a:srgbClr val="FFFFFF"/>
                </a:solidFill>
                <a:latin typeface="Menlo"/>
                <a:ea typeface="Menlo"/>
              </a:rPr>
              <a:t># 插件</a:t>
            </a:r>
          </a:p>
          <a:p>
            <a:pPr>
              <a:lnSpc>
                <a:spcPct val="130000"/>
              </a:lnSpc>
            </a:pPr>
            <a:r>
              <a:rPr lang="zh-CN" sz="1600" b="0">
                <a:solidFill>
                  <a:srgbClr val="FFFFFF"/>
                </a:solidFill>
                <a:latin typeface="Menlo"/>
                <a:ea typeface="Menlo"/>
              </a:rPr>
              <a:t>│   ├── router               </a:t>
            </a:r>
            <a:r>
              <a:rPr lang="zh-CN" sz="1600" b="0">
                <a:solidFill>
                  <a:srgbClr val="FFFFFF"/>
                </a:solidFill>
                <a:latin typeface="Menlo"/>
                <a:ea typeface="Menlo"/>
              </a:rPr>
              <a:t># 路由</a:t>
            </a:r>
          </a:p>
          <a:p>
            <a:pPr>
              <a:lnSpc>
                <a:spcPct val="130000"/>
              </a:lnSpc>
            </a:pPr>
            <a:r>
              <a:rPr lang="zh-CN" sz="1600" b="0">
                <a:solidFill>
                  <a:srgbClr val="FFFFFF"/>
                </a:solidFill>
                <a:latin typeface="Menlo"/>
                <a:ea typeface="Menlo"/>
              </a:rPr>
              <a:t>│   ├── store                </a:t>
            </a:r>
            <a:r>
              <a:rPr lang="zh-CN" sz="1600" b="0">
                <a:solidFill>
                  <a:srgbClr val="FFFFFF"/>
                </a:solidFill>
                <a:latin typeface="Menlo"/>
                <a:ea typeface="Menlo"/>
              </a:rPr>
              <a:t># 全局数据</a:t>
            </a:r>
          </a:p>
          <a:p>
            <a:pPr>
              <a:lnSpc>
                <a:spcPct val="130000"/>
              </a:lnSpc>
            </a:pPr>
            <a:r>
              <a:rPr lang="zh-CN" sz="1600" b="0">
                <a:solidFill>
                  <a:srgbClr val="FFFFFF"/>
                </a:solidFill>
                <a:latin typeface="Menlo"/>
                <a:ea typeface="Menlo"/>
              </a:rPr>
              <a:t>│   ├── App.vue              </a:t>
            </a:r>
            <a:r>
              <a:rPr lang="zh-CN" sz="1600" b="0">
                <a:solidFill>
                  <a:srgbClr val="FFFFFF"/>
                </a:solidFill>
                <a:latin typeface="Menlo"/>
                <a:ea typeface="Menlo"/>
              </a:rPr>
              <a:t># 入口vue文件</a:t>
            </a:r>
          </a:p>
          <a:p>
            <a:pPr>
              <a:lnSpc>
                <a:spcPct val="130000"/>
              </a:lnSpc>
            </a:pPr>
            <a:r>
              <a:rPr lang="zh-CN" sz="1600" b="0">
                <a:solidFill>
                  <a:srgbClr val="FFFFFF"/>
                </a:solidFill>
                <a:latin typeface="Menlo"/>
                <a:ea typeface="Menlo"/>
              </a:rPr>
              <a:t>│   ├── </a:t>
            </a:r>
            <a:r>
              <a:rPr lang="zh-CN" sz="1600" b="0">
                <a:solidFill>
                  <a:srgbClr val="FFB84D"/>
                </a:solidFill>
                <a:latin typeface="Menlo"/>
                <a:ea typeface="Menlo"/>
              </a:rPr>
              <a:t>mian.js</a:t>
            </a:r>
            <a:r>
              <a:rPr lang="zh-CN" sz="1600" b="0">
                <a:solidFill>
                  <a:srgbClr val="FFB84D"/>
                </a:solidFill>
                <a:latin typeface="Menlo"/>
                <a:ea typeface="Menlo"/>
              </a:rPr>
              <a:t> </a:t>
            </a:r>
            <a:r>
              <a:rPr lang="zh-CN" sz="1600" b="0">
                <a:solidFill>
                  <a:srgbClr val="FFFFFF"/>
                </a:solidFill>
                <a:latin typeface="Menlo"/>
                <a:ea typeface="Menlo"/>
              </a:rPr>
              <a:t>             </a:t>
            </a:r>
            <a:r>
              <a:rPr lang="zh-CN" sz="1600" b="0">
                <a:solidFill>
                  <a:srgbClr val="FFFFFF"/>
                </a:solidFill>
                <a:latin typeface="Menlo"/>
                <a:ea typeface="Menlo"/>
              </a:rPr>
              <a:t># </a:t>
            </a:r>
            <a:r>
              <a:rPr lang="zh-CN" sz="1600" b="0">
                <a:solidFill>
                  <a:srgbClr val="FFFFFF"/>
                </a:solidFill>
                <a:latin typeface="Menlo"/>
                <a:ea typeface="Menlo"/>
              </a:rPr>
              <a:t>入口js文件</a:t>
            </a:r>
          </a:p>
          <a:p>
            <a:pPr>
              <a:lnSpc>
                <a:spcPct val="130000"/>
              </a:lnSpc>
            </a:pPr>
            <a:r>
              <a:rPr lang="zh-CN" sz="1600" b="0">
                <a:solidFill>
                  <a:srgbClr val="FFFFFF"/>
                </a:solidFill>
                <a:latin typeface="Menlo"/>
                <a:ea typeface="Menlo"/>
              </a:rPr>
              <a:t>│   └── view                 </a:t>
            </a:r>
            <a:r>
              <a:rPr lang="zh-CN" sz="1600" b="0">
                <a:solidFill>
                  <a:srgbClr val="FFFFFF"/>
                </a:solidFill>
                <a:latin typeface="Menlo"/>
                <a:ea typeface="Menlo"/>
              </a:rPr>
              <a:t># 页面：</a:t>
            </a:r>
            <a:r>
              <a:rPr lang="zh-CN" sz="1600">
                <a:solidFill>
                  <a:srgbClr val="C7254E"/>
                </a:solidFill>
                <a:highlight>
                  <a:srgbClr val="F9F2F4"/>
                </a:highlight>
                <a:latin typeface="Source Code Pro"/>
                <a:ea typeface="Source Code Pro"/>
              </a:rPr>
              <a:t>我们所写的页面都放在这里</a:t>
            </a:r>
          </a:p>
          <a:p>
            <a:pPr>
              <a:lnSpc>
                <a:spcPct val="130000"/>
              </a:lnSpc>
            </a:pPr>
            <a:r>
              <a:rPr lang="zh-CN" sz="1600" b="0">
                <a:solidFill>
                  <a:srgbClr val="FFFFFF"/>
                </a:solidFill>
                <a:latin typeface="Menlo"/>
                <a:ea typeface="Menlo"/>
              </a:rPr>
              <a:t>├── </a:t>
            </a:r>
            <a:r>
              <a:rPr lang="zh-CN" sz="1600" b="0">
                <a:solidFill>
                  <a:srgbClr val="FFB84D"/>
                </a:solidFill>
                <a:latin typeface="Menlo"/>
                <a:ea typeface="Menlo"/>
              </a:rPr>
              <a:t>vue.config.js</a:t>
            </a:r>
            <a:r>
              <a:rPr lang="zh-CN" sz="1600" b="0">
                <a:solidFill>
                  <a:srgbClr val="FFFFFF"/>
                </a:solidFill>
                <a:latin typeface="Menlo"/>
                <a:ea typeface="Menlo"/>
              </a:rPr>
              <a:t>            # </a:t>
            </a:r>
            <a:r>
              <a:rPr lang="zh-CN" sz="1600" b="0" i="0" strike="noStrike" spc="0">
                <a:solidFill>
                  <a:srgbClr val="C7254E"/>
                </a:solidFill>
                <a:highlight>
                  <a:srgbClr val="F9F2F4"/>
                </a:highlight>
                <a:latin typeface="Source Code Pro"/>
                <a:ea typeface="Source Code Pro"/>
              </a:rPr>
              <a:t>如果没有，请手动创建</a:t>
            </a:r>
          </a:p>
          <a:p>
            <a:pPr>
              <a:lnSpc>
                <a:spcPct val="130000"/>
              </a:lnSpc>
            </a:pPr>
            <a:r>
              <a:rPr lang="zh-CN" sz="1600" b="0">
                <a:solidFill>
                  <a:srgbClr val="FFFFFF"/>
                </a:solidFill>
                <a:latin typeface="Menlo"/>
                <a:ea typeface="Menlo"/>
              </a:rPr>
              <a:t>├── README.md</a:t>
            </a:r>
          </a:p>
          <a:p>
            <a:pPr>
              <a:lnSpc>
                <a:spcPct val="130000"/>
              </a:lnSpc>
            </a:pPr>
            <a:r>
              <a:rPr lang="zh-CN" sz="1600" b="0">
                <a:solidFill>
                  <a:srgbClr val="FFFFFF"/>
                </a:solidFill>
                <a:latin typeface="Menlo"/>
                <a:ea typeface="Menlo"/>
              </a:rPr>
              <a:t>└── package.json</a:t>
            </a:r>
          </a:p>
        </p:txBody>
      </p:sp>
      <p:pic>
        <p:nvPicPr>
          <p:cNvPr id="7" name=""/>
          <p:cNvPicPr/>
          <p:nvPr/>
        </p:nvPicPr>
        <p:blipFill>
          <a:blip r:embed="rId3"/>
          <a:stretch/>
        </p:blipFill>
        <p:spPr>
          <a:xfrm rot="0">
            <a:off x="8412132" y="64"/>
            <a:ext cx="3077308"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
          <p:cNvSpPr/>
          <p:nvPr/>
        </p:nvSpPr>
        <p:spPr>
          <a:xfrm rot="0" flipH="0" flipV="0">
            <a:off x="2101752" y="2908284"/>
            <a:ext cx="7988624" cy="1041558"/>
          </a:xfrm>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buNone/>
            </a:pPr>
            <a:r>
              <a:rPr lang="en-US" sz="5400" b="0" i="0">
                <a:solidFill>
                  <a:srgbClr val="FFFFFF"/>
                </a:solidFill>
                <a:latin typeface="Arial"/>
                <a:ea typeface="微软雅黑"/>
              </a:rPr>
              <a:t>一、</a:t>
            </a:r>
            <a:r>
              <a:rPr lang="en-US" sz="5400" b="0" i="0">
                <a:solidFill>
                  <a:srgbClr val="FFFFFF"/>
                </a:solidFill>
                <a:latin typeface="Arial"/>
                <a:ea typeface="微软雅黑"/>
              </a:rPr>
              <a:t>前端</a:t>
            </a:r>
            <a:r>
              <a:rPr lang="en-US" sz="5400" b="0" i="0">
                <a:solidFill>
                  <a:srgbClr val="FFFFFF"/>
                </a:solidFill>
                <a:latin typeface="Arial"/>
                <a:ea typeface="微软雅黑"/>
              </a:rPr>
              <a:t>基础及问题讲解</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
          <p:cNvGrpSpPr/>
          <p:nvPr/>
        </p:nvGrpSpPr>
        <p:grpSpPr>
          <a:xfrm rot="0" flipH="0" flipV="0">
            <a:off x="336467" y="207818"/>
            <a:ext cx="2975428" cy="612733"/>
            <a:chOff x="504701" y="158337"/>
            <a:chExt cx="2975428" cy="612733"/>
          </a:xfrm>
        </p:grpSpPr>
        <p:sp>
          <p:nvSpPr>
            <p:cNvPr id="4" name=""/>
            <p:cNvSpPr txBox="1"/>
            <p:nvPr/>
          </p:nvSpPr>
          <p:spPr>
            <a:xfrm rot="0" flipH="0" flipV="0">
              <a:off x="504701" y="158338"/>
              <a:ext cx="2975428" cy="612734"/>
            </a:xfrm>
            <a:prstGeom prst="rect">
              <a:avLst/>
            </a:prstGeom>
            <a:ln w="6350">
              <a:prstDash val="solid"/>
            </a:ln>
          </p:spPr>
          <p:txBody>
            <a:bodyPr/>
            <a:lstStyle/>
            <a:p>
              <a:pPr/>
              <a:r>
                <a:rPr lang="zh-CN" sz="2000" b="1">
                  <a:solidFill>
                    <a:srgbClr val="FFFFFF"/>
                  </a:solidFill>
                  <a:latin typeface="Lato"/>
                  <a:ea typeface="Lato"/>
                </a:rPr>
                <a:t>页面结构</a:t>
              </a:r>
            </a:p>
            <a:p>
              <a:pPr>
                <a:lnSpc>
                  <a:spcPct val="150000"/>
                </a:lnSpc>
              </a:pPr>
              <a:endParaRPr lang="zh-CN" sz="2000" b="1">
                <a:solidFill>
                  <a:srgbClr val="FFFFFF"/>
                </a:solidFill>
              </a:endParaRPr>
            </a:p>
          </p:txBody>
        </p:sp>
        <p:cxnSp>
          <p:nvCxnSpPr>
            <p:cNvPr id="5" name=""/>
            <p:cNvCxnSpPr/>
            <p:nvPr/>
          </p:nvCxnSpPr>
          <p:spPr>
            <a:xfrm rot="0">
              <a:off x="593766" y="632526"/>
              <a:ext cx="720000" cy="0"/>
            </a:xfrm>
            <a:prstGeom prst="line">
              <a:avLst/>
            </a:prstGeom>
            <a:ln w="50800">
              <a:solidFill>
                <a:srgbClr val="FF6600"/>
              </a:solidFill>
              <a:prstDash val="solid"/>
              <a:miter/>
            </a:ln>
          </p:spPr>
        </p:cxnSp>
      </p:grpSp>
      <p:sp>
        <p:nvSpPr>
          <p:cNvPr id="6" name=""/>
          <p:cNvSpPr txBox="1"/>
          <p:nvPr/>
        </p:nvSpPr>
        <p:spPr>
          <a:xfrm rot="0" flipH="0" flipV="0">
            <a:off x="785532" y="860961"/>
            <a:ext cx="4017818" cy="5660572"/>
          </a:xfrm>
          <a:prstGeom prst="rect">
            <a:avLst/>
          </a:prstGeom>
          <a:ln w="0"/>
        </p:spPr>
        <p:txBody>
          <a:bodyPr/>
          <a:lstStyle/>
          <a:p>
            <a:pPr>
              <a:lnSpc>
                <a:spcPct val="130000"/>
              </a:lnSpc>
            </a:pPr>
            <a:r>
              <a:rPr lang="zh-CN" sz="1600">
                <a:solidFill>
                  <a:srgbClr val="808080"/>
                </a:solidFill>
                <a:latin typeface="Menlo"/>
                <a:ea typeface="Menlo"/>
              </a:rPr>
              <a:t>&lt;</a:t>
            </a:r>
            <a:r>
              <a:rPr lang="zh-CN" sz="1600">
                <a:solidFill>
                  <a:srgbClr val="569CD6"/>
                </a:solidFill>
                <a:latin typeface="Menlo"/>
                <a:ea typeface="Menlo"/>
              </a:rPr>
              <a:t>template</a:t>
            </a:r>
            <a:r>
              <a:rPr lang="zh-CN" sz="1600">
                <a:solidFill>
                  <a:srgbClr val="808080"/>
                </a:solidFill>
                <a:latin typeface="Menlo"/>
                <a:ea typeface="Menlo"/>
              </a:rPr>
              <a:t>&gt;</a:t>
            </a:r>
          </a:p>
          <a:p>
            <a:pPr>
              <a:lnSpc>
                <a:spcPct val="130000"/>
              </a:lnSpc>
            </a:pPr>
            <a:r>
              <a:rPr lang="zh-CN" sz="1600">
                <a:solidFill>
                  <a:srgbClr val="D4D4D4"/>
                </a:solidFill>
                <a:latin typeface="Menlo"/>
                <a:ea typeface="Menlo"/>
              </a:rPr>
              <a:t>  </a:t>
            </a:r>
            <a:r>
              <a:rPr lang="zh-CN" sz="1600">
                <a:solidFill>
                  <a:srgbClr val="808080"/>
                </a:solidFill>
                <a:latin typeface="Menlo"/>
                <a:ea typeface="Menlo"/>
              </a:rPr>
              <a:t>&lt;</a:t>
            </a:r>
            <a:r>
              <a:rPr lang="zh-CN" sz="1600">
                <a:solidFill>
                  <a:srgbClr val="569CD6"/>
                </a:solidFill>
                <a:latin typeface="Menlo"/>
                <a:ea typeface="Menlo"/>
              </a:rPr>
              <a:t>div</a:t>
            </a:r>
            <a:r>
              <a:rPr lang="zh-CN" sz="1600">
                <a:solidFill>
                  <a:srgbClr val="808080"/>
                </a:solidFill>
                <a:latin typeface="Menlo"/>
                <a:ea typeface="Menlo"/>
              </a:rPr>
              <a:t>&gt;</a:t>
            </a:r>
          </a:p>
          <a:p>
            <a:pPr>
              <a:lnSpc>
                <a:spcPct val="130000"/>
              </a:lnSpc>
            </a:pPr>
            <a:r>
              <a:rPr lang="zh-CN" sz="1600">
                <a:solidFill>
                  <a:srgbClr val="D4D4D4"/>
                </a:solidFill>
                <a:latin typeface="Menlo"/>
                <a:ea typeface="Menlo"/>
              </a:rPr>
              <a:t>    template中第一层dom只能一级</a:t>
            </a:r>
          </a:p>
          <a:p>
            <a:pPr>
              <a:lnSpc>
                <a:spcPct val="130000"/>
              </a:lnSpc>
            </a:pPr>
            <a:r>
              <a:rPr lang="zh-CN" sz="1600">
                <a:solidFill>
                  <a:srgbClr val="D4D4D4"/>
                </a:solidFill>
                <a:latin typeface="Menlo"/>
                <a:ea typeface="Menlo"/>
              </a:rPr>
              <a:t>  </a:t>
            </a:r>
            <a:r>
              <a:rPr lang="zh-CN" sz="1600">
                <a:solidFill>
                  <a:srgbClr val="808080"/>
                </a:solidFill>
                <a:latin typeface="Menlo"/>
                <a:ea typeface="Menlo"/>
              </a:rPr>
              <a:t>&lt;/</a:t>
            </a:r>
            <a:r>
              <a:rPr lang="zh-CN" sz="1600">
                <a:solidFill>
                  <a:srgbClr val="569CD6"/>
                </a:solidFill>
                <a:latin typeface="Menlo"/>
                <a:ea typeface="Menlo"/>
              </a:rPr>
              <a:t>div</a:t>
            </a:r>
            <a:r>
              <a:rPr lang="zh-CN" sz="1600">
                <a:solidFill>
                  <a:srgbClr val="808080"/>
                </a:solidFill>
                <a:latin typeface="Menlo"/>
                <a:ea typeface="Menlo"/>
              </a:rPr>
              <a:t>&gt;</a:t>
            </a:r>
          </a:p>
          <a:p>
            <a:pPr>
              <a:lnSpc>
                <a:spcPct val="130000"/>
              </a:lnSpc>
            </a:pPr>
            <a:r>
              <a:rPr lang="zh-CN" sz="1600">
                <a:solidFill>
                  <a:srgbClr val="808080"/>
                </a:solidFill>
                <a:latin typeface="Menlo"/>
                <a:ea typeface="Menlo"/>
              </a:rPr>
              <a:t>&lt;/</a:t>
            </a:r>
            <a:r>
              <a:rPr lang="zh-CN" sz="1600">
                <a:solidFill>
                  <a:srgbClr val="569CD6"/>
                </a:solidFill>
                <a:latin typeface="Menlo"/>
                <a:ea typeface="Menlo"/>
              </a:rPr>
              <a:t>template</a:t>
            </a:r>
            <a:r>
              <a:rPr lang="zh-CN" sz="1600">
                <a:solidFill>
                  <a:srgbClr val="808080"/>
                </a:solidFill>
                <a:latin typeface="Menlo"/>
                <a:ea typeface="Menlo"/>
              </a:rPr>
              <a:t>&gt;</a:t>
            </a:r>
          </a:p>
          <a:p>
            <a:pPr>
              <a:lnSpc>
                <a:spcPct val="130000"/>
              </a:lnSpc>
            </a:pPr>
            <a:r>
              <a:rPr lang="zh-CN" sz="1600">
                <a:solidFill>
                  <a:srgbClr val="808080"/>
                </a:solidFill>
                <a:latin typeface="Menlo"/>
                <a:ea typeface="Menlo"/>
              </a:rPr>
              <a:t>&lt;</a:t>
            </a:r>
            <a:r>
              <a:rPr lang="zh-CN" sz="1600">
                <a:solidFill>
                  <a:srgbClr val="569CD6"/>
                </a:solidFill>
                <a:latin typeface="Menlo"/>
                <a:ea typeface="Menlo"/>
              </a:rPr>
              <a:t>script</a:t>
            </a:r>
            <a:r>
              <a:rPr lang="zh-CN" sz="1600">
                <a:solidFill>
                  <a:srgbClr val="808080"/>
                </a:solidFill>
                <a:latin typeface="Menlo"/>
                <a:ea typeface="Menlo"/>
              </a:rPr>
              <a:t>&gt;</a:t>
            </a:r>
          </a:p>
          <a:p>
            <a:pPr>
              <a:lnSpc>
                <a:spcPct val="130000"/>
              </a:lnSpc>
            </a:pPr>
            <a:r>
              <a:rPr lang="zh-CN" sz="1600">
                <a:solidFill>
                  <a:srgbClr val="C586C0"/>
                </a:solidFill>
                <a:latin typeface="Menlo"/>
                <a:ea typeface="Menlo"/>
              </a:rPr>
              <a:t>export</a:t>
            </a:r>
            <a:r>
              <a:rPr lang="zh-CN" sz="1600">
                <a:solidFill>
                  <a:srgbClr val="D4D4D4"/>
                </a:solidFill>
                <a:latin typeface="Menlo"/>
                <a:ea typeface="Menlo"/>
              </a:rPr>
              <a:t> </a:t>
            </a:r>
            <a:r>
              <a:rPr lang="zh-CN" sz="1600">
                <a:solidFill>
                  <a:srgbClr val="C586C0"/>
                </a:solidFill>
                <a:latin typeface="Menlo"/>
                <a:ea typeface="Menlo"/>
              </a:rPr>
              <a:t>default</a:t>
            </a:r>
            <a:r>
              <a:rPr lang="zh-CN" sz="1600">
                <a:solidFill>
                  <a:srgbClr val="D4D4D4"/>
                </a:solidFill>
                <a:latin typeface="Menlo"/>
                <a:ea typeface="Menlo"/>
              </a:rPr>
              <a:t> {</a:t>
            </a:r>
          </a:p>
          <a:p>
            <a:pPr>
              <a:lnSpc>
                <a:spcPct val="130000"/>
              </a:lnSpc>
            </a:pPr>
            <a:r>
              <a:rPr lang="zh-CN" sz="1600">
                <a:solidFill>
                  <a:srgbClr val="D4D4D4"/>
                </a:solidFill>
                <a:latin typeface="Menlo"/>
                <a:ea typeface="Menlo"/>
              </a:rPr>
              <a:t>  </a:t>
            </a:r>
            <a:r>
              <a:rPr lang="zh-CN" sz="1600">
                <a:solidFill>
                  <a:srgbClr val="DCDCAA"/>
                </a:solidFill>
                <a:latin typeface="Menlo"/>
                <a:ea typeface="Menlo"/>
              </a:rPr>
              <a:t>data</a:t>
            </a:r>
            <a:r>
              <a:rPr lang="zh-CN" sz="1600">
                <a:solidFill>
                  <a:srgbClr val="D4D4D4"/>
                </a:solidFill>
                <a:latin typeface="Menlo"/>
                <a:ea typeface="Menlo"/>
              </a:rPr>
              <a:t>(){</a:t>
            </a:r>
          </a:p>
          <a:p>
            <a:pPr>
              <a:lnSpc>
                <a:spcPct val="130000"/>
              </a:lnSpc>
            </a:pPr>
            <a:r>
              <a:rPr lang="zh-CN" sz="1600">
                <a:solidFill>
                  <a:srgbClr val="D4D4D4"/>
                </a:solidFill>
                <a:latin typeface="Menlo"/>
                <a:ea typeface="Menlo"/>
              </a:rPr>
              <a:t>    </a:t>
            </a:r>
            <a:r>
              <a:rPr lang="zh-CN" sz="1600">
                <a:solidFill>
                  <a:srgbClr val="C586C0"/>
                </a:solidFill>
                <a:latin typeface="Menlo"/>
                <a:ea typeface="Menlo"/>
              </a:rPr>
              <a:t>return</a:t>
            </a:r>
            <a:r>
              <a:rPr lang="zh-CN" sz="1600">
                <a:solidFill>
                  <a:srgbClr val="D4D4D4"/>
                </a:solidFill>
                <a:latin typeface="Menlo"/>
                <a:ea typeface="Menlo"/>
              </a:rPr>
              <a:t> {...</a:t>
            </a:r>
            <a:r>
              <a:rPr lang="zh-CN" sz="1600">
                <a:solidFill>
                  <a:srgbClr val="D4D4D4"/>
                </a:solidFill>
                <a:latin typeface="Menlo"/>
                <a:ea typeface="Menlo"/>
              </a:rPr>
              <a:t>}</a:t>
            </a:r>
          </a:p>
          <a:p>
            <a:pPr>
              <a:lnSpc>
                <a:spcPct val="130000"/>
              </a:lnSpc>
            </a:pPr>
            <a:r>
              <a:rPr lang="zh-CN" sz="1600">
                <a:solidFill>
                  <a:srgbClr val="D4D4D4"/>
                </a:solidFill>
                <a:latin typeface="Menlo"/>
                <a:ea typeface="Menlo"/>
              </a:rPr>
              <a:t>  },</a:t>
            </a:r>
          </a:p>
          <a:p>
            <a:pPr>
              <a:lnSpc>
                <a:spcPct val="130000"/>
              </a:lnSpc>
            </a:pPr>
            <a:r>
              <a:rPr lang="zh-CN" sz="1600">
                <a:solidFill>
                  <a:srgbClr val="D4D4D4"/>
                </a:solidFill>
                <a:latin typeface="Menlo"/>
                <a:ea typeface="Menlo"/>
              </a:rPr>
              <a:t>  </a:t>
            </a:r>
            <a:r>
              <a:rPr lang="zh-CN" sz="1600">
                <a:solidFill>
                  <a:srgbClr val="DCDCAA"/>
                </a:solidFill>
                <a:latin typeface="Menlo"/>
                <a:ea typeface="Menlo"/>
              </a:rPr>
              <a:t>created</a:t>
            </a:r>
            <a:r>
              <a:rPr lang="zh-CN" sz="1600">
                <a:solidFill>
                  <a:srgbClr val="D4D4D4"/>
                </a:solidFill>
                <a:latin typeface="Menlo"/>
                <a:ea typeface="Menlo"/>
              </a:rPr>
              <a:t>(){...</a:t>
            </a:r>
            <a:r>
              <a:rPr lang="zh-CN" sz="1600">
                <a:solidFill>
                  <a:srgbClr val="D4D4D4"/>
                </a:solidFill>
                <a:latin typeface="Menlo"/>
                <a:ea typeface="Menlo"/>
              </a:rPr>
              <a:t>},</a:t>
            </a:r>
          </a:p>
          <a:p>
            <a:pPr>
              <a:lnSpc>
                <a:spcPct val="130000"/>
              </a:lnSpc>
            </a:pPr>
            <a:r>
              <a:rPr lang="zh-CN" sz="1600">
                <a:solidFill>
                  <a:srgbClr val="D4D4D4"/>
                </a:solidFill>
                <a:latin typeface="Menlo"/>
                <a:ea typeface="Menlo"/>
              </a:rPr>
              <a:t>  </a:t>
            </a:r>
            <a:r>
              <a:rPr lang="zh-CN" sz="1600">
                <a:solidFill>
                  <a:srgbClr val="9CDCFE"/>
                </a:solidFill>
                <a:latin typeface="Menlo"/>
                <a:ea typeface="Menlo"/>
              </a:rPr>
              <a:t>methods:</a:t>
            </a:r>
            <a:r>
              <a:rPr lang="zh-CN" sz="1600">
                <a:solidFill>
                  <a:srgbClr val="D4D4D4"/>
                </a:solidFill>
                <a:latin typeface="Menlo"/>
                <a:ea typeface="Menlo"/>
              </a:rPr>
              <a:t>{...</a:t>
            </a:r>
            <a:r>
              <a:rPr lang="zh-CN" sz="1600">
                <a:solidFill>
                  <a:srgbClr val="D4D4D4"/>
                </a:solidFill>
                <a:latin typeface="Menlo"/>
                <a:ea typeface="Menlo"/>
              </a:rPr>
              <a:t>}</a:t>
            </a:r>
          </a:p>
          <a:p>
            <a:pPr>
              <a:lnSpc>
                <a:spcPct val="130000"/>
              </a:lnSpc>
            </a:pPr>
            <a:r>
              <a:rPr lang="zh-CN" sz="1600">
                <a:solidFill>
                  <a:srgbClr val="D4D4D4"/>
                </a:solidFill>
                <a:latin typeface="Menlo"/>
                <a:ea typeface="Menlo"/>
              </a:rPr>
              <a:t>}</a:t>
            </a:r>
          </a:p>
          <a:p>
            <a:pPr>
              <a:lnSpc>
                <a:spcPct val="130000"/>
              </a:lnSpc>
            </a:pPr>
            <a:r>
              <a:rPr lang="zh-CN" sz="1600">
                <a:solidFill>
                  <a:srgbClr val="808080"/>
                </a:solidFill>
                <a:latin typeface="Menlo"/>
                <a:ea typeface="Menlo"/>
              </a:rPr>
              <a:t>&lt;/</a:t>
            </a:r>
            <a:r>
              <a:rPr lang="zh-CN" sz="1600">
                <a:solidFill>
                  <a:srgbClr val="569CD6"/>
                </a:solidFill>
                <a:latin typeface="Menlo"/>
                <a:ea typeface="Menlo"/>
              </a:rPr>
              <a:t>script</a:t>
            </a:r>
            <a:r>
              <a:rPr lang="zh-CN" sz="1600">
                <a:solidFill>
                  <a:srgbClr val="808080"/>
                </a:solidFill>
                <a:latin typeface="Menlo"/>
                <a:ea typeface="Menlo"/>
              </a:rPr>
              <a:t>&gt;</a:t>
            </a:r>
          </a:p>
          <a:p>
            <a:pPr>
              <a:lnSpc>
                <a:spcPct val="130000"/>
              </a:lnSpc>
            </a:pPr>
            <a:r>
              <a:rPr lang="zh-CN" sz="1600">
                <a:solidFill>
                  <a:srgbClr val="808080"/>
                </a:solidFill>
                <a:latin typeface="Menlo"/>
                <a:ea typeface="Menlo"/>
              </a:rPr>
              <a:t>&lt;</a:t>
            </a:r>
            <a:r>
              <a:rPr lang="zh-CN" sz="1600">
                <a:solidFill>
                  <a:srgbClr val="569CD6"/>
                </a:solidFill>
                <a:latin typeface="Menlo"/>
                <a:ea typeface="Menlo"/>
              </a:rPr>
              <a:t>style</a:t>
            </a:r>
            <a:r>
              <a:rPr lang="zh-CN" sz="1600">
                <a:solidFill>
                  <a:srgbClr val="D4D4D4"/>
                </a:solidFill>
                <a:latin typeface="Menlo"/>
                <a:ea typeface="Menlo"/>
              </a:rPr>
              <a:t> </a:t>
            </a:r>
            <a:r>
              <a:rPr lang="zh-CN" sz="1600">
                <a:solidFill>
                  <a:srgbClr val="9CDCFE"/>
                </a:solidFill>
                <a:latin typeface="Menlo"/>
                <a:ea typeface="Menlo"/>
              </a:rPr>
              <a:t>scoped</a:t>
            </a:r>
            <a:r>
              <a:rPr lang="zh-CN" sz="1600">
                <a:solidFill>
                  <a:srgbClr val="808080"/>
                </a:solidFill>
                <a:latin typeface="Menlo"/>
                <a:ea typeface="Menlo"/>
              </a:rPr>
              <a:t>&gt;</a:t>
            </a:r>
          </a:p>
          <a:p>
            <a:pPr>
              <a:lnSpc>
                <a:spcPct val="130000"/>
              </a:lnSpc>
            </a:pPr>
            <a:r>
              <a:rPr lang="zh-CN" sz="1600">
                <a:solidFill>
                  <a:srgbClr val="808080"/>
                </a:solidFill>
                <a:latin typeface="Menlo"/>
                <a:ea typeface="Menlo"/>
              </a:rPr>
              <a:t>...</a:t>
            </a:r>
          </a:p>
          <a:p>
            <a:pPr>
              <a:lnSpc>
                <a:spcPct val="130000"/>
              </a:lnSpc>
            </a:pPr>
            <a:r>
              <a:rPr lang="zh-CN" sz="1600">
                <a:solidFill>
                  <a:srgbClr val="808080"/>
                </a:solidFill>
                <a:latin typeface="Menlo"/>
                <a:ea typeface="Menlo"/>
              </a:rPr>
              <a:t>&lt;/</a:t>
            </a:r>
            <a:r>
              <a:rPr lang="zh-CN" sz="1600">
                <a:solidFill>
                  <a:srgbClr val="569CD6"/>
                </a:solidFill>
                <a:latin typeface="Menlo"/>
                <a:ea typeface="Menlo"/>
              </a:rPr>
              <a:t>style</a:t>
            </a:r>
            <a:r>
              <a:rPr lang="zh-CN" sz="1600">
                <a:solidFill>
                  <a:srgbClr val="808080"/>
                </a:solidFill>
                <a:latin typeface="Menlo"/>
                <a:ea typeface="Menlo"/>
              </a:rPr>
              <a:t>&gt;</a:t>
            </a:r>
          </a:p>
        </p:txBody>
      </p:sp>
      <p:grpSp>
        <p:nvGrpSpPr>
          <p:cNvPr id="7" name=""/>
          <p:cNvGrpSpPr/>
          <p:nvPr/>
        </p:nvGrpSpPr>
        <p:grpSpPr>
          <a:xfrm rot="0" flipH="0" flipV="0">
            <a:off x="5615214" y="1579146"/>
            <a:ext cx="5480792" cy="4224201"/>
            <a:chOff x="5763655" y="1059707"/>
            <a:chExt cx="5480792" cy="4224201"/>
          </a:xfrm>
        </p:grpSpPr>
        <p:grpSp>
          <p:nvGrpSpPr>
            <p:cNvPr id="8" name=""/>
            <p:cNvGrpSpPr/>
            <p:nvPr/>
          </p:nvGrpSpPr>
          <p:grpSpPr>
            <a:xfrm rot="0" flipH="0" flipV="0">
              <a:off x="8164286" y="1059707"/>
              <a:ext cx="1075376" cy="1632033"/>
              <a:chOff x="7827818" y="940129"/>
              <a:chExt cx="1075376" cy="1632033"/>
            </a:xfrm>
          </p:grpSpPr>
          <p:sp>
            <p:nvSpPr>
              <p:cNvPr id="9" name=""/>
              <p:cNvSpPr txBox="0"/>
              <p:nvPr/>
            </p:nvSpPr>
            <p:spPr>
              <a:xfrm rot="0" flipH="0" flipV="0">
                <a:off x="7827818" y="940130"/>
                <a:ext cx="1075377" cy="1068779"/>
              </a:xfrm>
              <a:prstGeom prst="flowChartDocument">
                <a:avLst/>
              </a:prstGeom>
              <a:solidFill>
                <a:srgbClr val="ffb84d"/>
              </a:solidFill>
              <a:ln w="12700">
                <a:solidFill>
                  <a:srgbClr val="5C5C5C"/>
                </a:solidFill>
                <a:prstDash val="solid"/>
              </a:ln>
            </p:spPr>
            <p:txBody>
              <a:bodyPr/>
              <a:lstStyle/>
              <a:p>
                <a:pPr/>
                <a:endParaRPr lang="zh-CN">
                  <a:solidFill>
                    <a:srgbClr val="ffb84d"/>
                  </a:solidFill>
                </a:endParaRPr>
              </a:p>
            </p:txBody>
          </p:sp>
          <p:sp>
            <p:nvSpPr>
              <p:cNvPr id="10" name=""/>
              <p:cNvSpPr txBox="1"/>
              <p:nvPr/>
            </p:nvSpPr>
            <p:spPr>
              <a:xfrm rot="0" flipH="0" flipV="0">
                <a:off x="7827818" y="2216727"/>
                <a:ext cx="1075377" cy="355435"/>
              </a:xfrm>
              <a:prstGeom prst="rect">
                <a:avLst/>
              </a:prstGeom>
              <a:ln w="6350">
                <a:prstDash val="solid"/>
              </a:ln>
            </p:spPr>
            <p:txBody>
              <a:bodyPr/>
              <a:lstStyle/>
              <a:p>
                <a:pPr/>
                <a:r>
                  <a:rPr lang="zh-CN" sz="1600">
                    <a:solidFill>
                      <a:srgbClr val="FFFFFF"/>
                    </a:solidFill>
                  </a:rPr>
                  <a:t>*.vue文件</a:t>
                </a:r>
              </a:p>
            </p:txBody>
          </p:sp>
        </p:grpSp>
        <p:grpSp>
          <p:nvGrpSpPr>
            <p:cNvPr id="11" name=""/>
            <p:cNvGrpSpPr/>
            <p:nvPr/>
          </p:nvGrpSpPr>
          <p:grpSpPr>
            <a:xfrm rot="0" flipH="0" flipV="0">
              <a:off x="5763656" y="4077821"/>
              <a:ext cx="1533895" cy="1166915"/>
              <a:chOff x="6090227" y="3938649"/>
              <a:chExt cx="1533895" cy="1166915"/>
            </a:xfrm>
          </p:grpSpPr>
          <p:sp>
            <p:nvSpPr>
              <p:cNvPr id="12" name=""/>
              <p:cNvSpPr txBox="1"/>
              <p:nvPr/>
            </p:nvSpPr>
            <p:spPr>
              <a:xfrm rot="0" flipH="0" flipV="0">
                <a:off x="6090228" y="3938649"/>
                <a:ext cx="1533896" cy="622630"/>
              </a:xfrm>
              <a:prstGeom prst="rect">
                <a:avLst/>
              </a:prstGeom>
              <a:ln w="6350">
                <a:prstDash val="solid"/>
              </a:ln>
            </p:spPr>
            <p:txBody>
              <a:bodyPr/>
              <a:lstStyle/>
              <a:p>
                <a:pPr/>
                <a:r>
                  <a:rPr lang="zh-CN"/>
                  <a:t>&lt;template&gt;&lt;/template&gt;</a:t>
                </a:r>
              </a:p>
              <a:p>
                <a:pPr/>
                <a:endParaRPr lang="zh-CN"/>
              </a:p>
            </p:txBody>
          </p:sp>
          <p:sp>
            <p:nvSpPr>
              <p:cNvPr id="13" name=""/>
              <p:cNvSpPr txBox="1"/>
              <p:nvPr/>
            </p:nvSpPr>
            <p:spPr>
              <a:xfrm rot="0" flipH="0" flipV="0">
                <a:off x="6428344" y="4720442"/>
                <a:ext cx="857662" cy="385123"/>
              </a:xfrm>
              <a:prstGeom prst="rect">
                <a:avLst/>
              </a:prstGeom>
              <a:ln w="6350">
                <a:prstDash val="solid"/>
              </a:ln>
            </p:spPr>
            <p:txBody>
              <a:bodyPr/>
              <a:lstStyle/>
              <a:p>
                <a:pPr/>
                <a:r>
                  <a:rPr lang="zh-CN" sz="1800">
                    <a:solidFill>
                      <a:srgbClr val="ffb84d"/>
                    </a:solidFill>
                    <a:latin typeface="Arial"/>
                    <a:ea typeface="微软雅黑"/>
                  </a:rPr>
                  <a:t>HTML</a:t>
                </a:r>
              </a:p>
            </p:txBody>
          </p:sp>
        </p:grpSp>
        <p:grpSp>
          <p:nvGrpSpPr>
            <p:cNvPr id="14" name=""/>
            <p:cNvGrpSpPr/>
            <p:nvPr/>
          </p:nvGrpSpPr>
          <p:grpSpPr>
            <a:xfrm rot="0" flipH="0" flipV="0">
              <a:off x="8118104" y="4116993"/>
              <a:ext cx="1217221" cy="1166916"/>
              <a:chOff x="-1653688" y="3938649"/>
              <a:chExt cx="1217221" cy="1166916"/>
            </a:xfrm>
          </p:grpSpPr>
          <p:sp>
            <p:nvSpPr>
              <p:cNvPr id="12" name=""/>
              <p:cNvSpPr txBox="1"/>
              <p:nvPr/>
            </p:nvSpPr>
            <p:spPr>
              <a:xfrm rot="0" flipH="0" flipV="0">
                <a:off x="-1653688" y="3938649"/>
                <a:ext cx="1217221" cy="622630"/>
              </a:xfrm>
              <a:prstGeom prst="rect">
                <a:avLst/>
              </a:prstGeom>
              <a:ln w="6350">
                <a:prstDash val="solid"/>
              </a:ln>
            </p:spPr>
            <p:txBody>
              <a:bodyPr/>
              <a:lstStyle/>
              <a:p>
                <a:pPr/>
                <a:r>
                  <a:rPr lang="zh-CN"/>
                  <a:t>&lt;script</a:t>
                </a:r>
                <a:r>
                  <a:rPr lang="zh-CN"/>
                  <a:t>&gt;&lt;/script&gt;</a:t>
                </a:r>
              </a:p>
              <a:p>
                <a:pPr/>
                <a:endParaRPr lang="zh-CN"/>
              </a:p>
            </p:txBody>
          </p:sp>
          <p:sp>
            <p:nvSpPr>
              <p:cNvPr id="13" name=""/>
              <p:cNvSpPr txBox="1"/>
              <p:nvPr/>
            </p:nvSpPr>
            <p:spPr>
              <a:xfrm rot="0" flipH="0" flipV="0">
                <a:off x="-1473909" y="4720442"/>
                <a:ext cx="857662" cy="385123"/>
              </a:xfrm>
              <a:prstGeom prst="rect">
                <a:avLst/>
              </a:prstGeom>
              <a:ln w="6350">
                <a:prstDash val="solid"/>
              </a:ln>
            </p:spPr>
            <p:txBody>
              <a:bodyPr/>
              <a:lstStyle/>
              <a:p>
                <a:pPr/>
                <a:r>
                  <a:rPr lang="zh-CN" sz="1800">
                    <a:solidFill>
                      <a:srgbClr val="FFB84D"/>
                    </a:solidFill>
                    <a:latin typeface="Arial"/>
                    <a:ea typeface="微软雅黑"/>
                  </a:rPr>
                  <a:t>  </a:t>
                </a:r>
                <a:r>
                  <a:rPr lang="zh-CN" sz="1800">
                    <a:solidFill>
                      <a:srgbClr val="FFB84D"/>
                    </a:solidFill>
                    <a:latin typeface="Arial"/>
                    <a:ea typeface="微软雅黑"/>
                  </a:rPr>
                  <a:t>JS</a:t>
                </a:r>
              </a:p>
            </p:txBody>
          </p:sp>
        </p:grpSp>
        <p:grpSp>
          <p:nvGrpSpPr>
            <p:cNvPr id="15" name=""/>
            <p:cNvGrpSpPr/>
            <p:nvPr/>
          </p:nvGrpSpPr>
          <p:grpSpPr>
            <a:xfrm rot="0" flipH="0" flipV="0">
              <a:off x="10155877" y="4077820"/>
              <a:ext cx="1088571" cy="1166916"/>
              <a:chOff x="-3997630" y="3938649"/>
              <a:chExt cx="1088571" cy="1166916"/>
            </a:xfrm>
          </p:grpSpPr>
          <p:sp>
            <p:nvSpPr>
              <p:cNvPr id="12" name=""/>
              <p:cNvSpPr txBox="1"/>
              <p:nvPr/>
            </p:nvSpPr>
            <p:spPr>
              <a:xfrm rot="0" flipH="0" flipV="0">
                <a:off x="-3997630" y="3938649"/>
                <a:ext cx="1088571" cy="622630"/>
              </a:xfrm>
              <a:prstGeom prst="rect">
                <a:avLst/>
              </a:prstGeom>
              <a:ln w="6350">
                <a:prstDash val="solid"/>
              </a:ln>
            </p:spPr>
            <p:txBody>
              <a:bodyPr/>
              <a:lstStyle/>
              <a:p>
                <a:pPr/>
                <a:r>
                  <a:rPr lang="zh-CN"/>
                  <a:t>&lt;style&gt;&lt;/style&gt;</a:t>
                </a:r>
              </a:p>
              <a:p>
                <a:pPr/>
                <a:endParaRPr lang="zh-CN"/>
              </a:p>
            </p:txBody>
          </p:sp>
          <p:sp>
            <p:nvSpPr>
              <p:cNvPr id="13" name=""/>
              <p:cNvSpPr txBox="1"/>
              <p:nvPr/>
            </p:nvSpPr>
            <p:spPr>
              <a:xfrm rot="0" flipH="0" flipV="0">
                <a:off x="-3882176" y="4720442"/>
                <a:ext cx="857662" cy="385123"/>
              </a:xfrm>
              <a:prstGeom prst="rect">
                <a:avLst/>
              </a:prstGeom>
              <a:ln w="6350">
                <a:prstDash val="solid"/>
              </a:ln>
            </p:spPr>
            <p:txBody>
              <a:bodyPr/>
              <a:lstStyle/>
              <a:p>
                <a:pPr/>
                <a:r>
                  <a:rPr lang="zh-CN" sz="1800">
                    <a:solidFill>
                      <a:srgbClr val="FFB84D"/>
                    </a:solidFill>
                    <a:latin typeface="Arial"/>
                    <a:ea typeface="微软雅黑"/>
                  </a:rPr>
                  <a:t>CSS</a:t>
                </a:r>
              </a:p>
            </p:txBody>
          </p:sp>
        </p:grpSp>
        <p:cxnSp>
          <p:nvCxnSpPr>
            <p:cNvPr id="16" name=""/>
            <p:cNvCxnSpPr/>
            <p:nvPr/>
          </p:nvCxnSpPr>
          <p:spPr>
            <a:xfrm rot="0" flipH="1" flipV="0">
              <a:off x="6472052" y="2721428"/>
              <a:ext cx="1692234" cy="1177636"/>
            </a:xfrm>
            <a:prstGeom prst="straightConnector1">
              <a:avLst/>
            </a:prstGeom>
            <a:noFill/>
            <a:ln w="25400">
              <a:solidFill>
                <a:srgbClr val="FFD966"/>
              </a:solidFill>
              <a:prstDash val="solid"/>
              <a:headEnd/>
              <a:tailEnd type="triangle"/>
            </a:ln>
          </p:spPr>
        </p:cxnSp>
        <p:cxnSp>
          <p:nvCxnSpPr>
            <p:cNvPr id="17" name=""/>
            <p:cNvCxnSpPr/>
            <p:nvPr/>
          </p:nvCxnSpPr>
          <p:spPr>
            <a:xfrm rot="0" flipH="0" flipV="0">
              <a:off x="8677233" y="2722054"/>
              <a:ext cx="59377" cy="1355766"/>
            </a:xfrm>
            <a:prstGeom prst="straightConnector1">
              <a:avLst/>
            </a:prstGeom>
            <a:noFill/>
            <a:ln w="25400">
              <a:solidFill>
                <a:srgbClr val="FFD966"/>
              </a:solidFill>
              <a:prstDash val="solid"/>
              <a:headEnd/>
              <a:tailEnd type="triangle"/>
            </a:ln>
          </p:spPr>
        </p:cxnSp>
        <p:cxnSp>
          <p:nvCxnSpPr>
            <p:cNvPr id="18" name=""/>
            <p:cNvCxnSpPr/>
            <p:nvPr/>
          </p:nvCxnSpPr>
          <p:spPr>
            <a:xfrm rot="0" flipH="0" flipV="0">
              <a:off x="9094519" y="2691740"/>
              <a:ext cx="1365662" cy="1345870"/>
            </a:xfrm>
            <a:prstGeom prst="straightConnector1">
              <a:avLst/>
            </a:prstGeom>
            <a:noFill/>
            <a:ln w="25400">
              <a:solidFill>
                <a:srgbClr val="FFD966"/>
              </a:solidFill>
              <a:prstDash val="solid"/>
              <a:headEnd/>
              <a:tailEnd type="triangle"/>
            </a:ln>
          </p:spPr>
        </p:cxn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
          <p:cNvGrpSpPr/>
          <p:nvPr/>
        </p:nvGrpSpPr>
        <p:grpSpPr>
          <a:xfrm rot="0" flipH="0" flipV="0">
            <a:off x="336467" y="207818"/>
            <a:ext cx="2975428" cy="612733"/>
            <a:chOff x="504701" y="158337"/>
            <a:chExt cx="2975428" cy="612733"/>
          </a:xfrm>
        </p:grpSpPr>
        <p:sp>
          <p:nvSpPr>
            <p:cNvPr id="4" name=""/>
            <p:cNvSpPr txBox="1"/>
            <p:nvPr/>
          </p:nvSpPr>
          <p:spPr>
            <a:xfrm rot="0" flipH="0" flipV="0">
              <a:off x="504701" y="158338"/>
              <a:ext cx="2975428" cy="612734"/>
            </a:xfrm>
            <a:prstGeom prst="rect">
              <a:avLst/>
            </a:prstGeom>
            <a:ln w="6350">
              <a:prstDash val="solid"/>
            </a:ln>
          </p:spPr>
          <p:txBody>
            <a:bodyPr/>
            <a:lstStyle/>
            <a:p>
              <a:pPr/>
              <a:r>
                <a:rPr lang="zh-CN" sz="2000" b="1">
                  <a:solidFill>
                    <a:srgbClr val="FFFFFF"/>
                  </a:solidFill>
                  <a:latin typeface="Lato"/>
                  <a:ea typeface="Lato"/>
                </a:rPr>
                <a:t>组件</a:t>
              </a:r>
            </a:p>
            <a:p>
              <a:pPr>
                <a:lnSpc>
                  <a:spcPct val="150000"/>
                </a:lnSpc>
              </a:pPr>
              <a:endParaRPr lang="zh-CN" sz="2000" b="1">
                <a:solidFill>
                  <a:srgbClr val="FFFFFF"/>
                </a:solidFill>
              </a:endParaRPr>
            </a:p>
          </p:txBody>
        </p:sp>
        <p:cxnSp>
          <p:nvCxnSpPr>
            <p:cNvPr id="5" name=""/>
            <p:cNvCxnSpPr/>
            <p:nvPr/>
          </p:nvCxnSpPr>
          <p:spPr>
            <a:xfrm rot="0">
              <a:off x="593766" y="632526"/>
              <a:ext cx="720000" cy="0"/>
            </a:xfrm>
            <a:prstGeom prst="line">
              <a:avLst/>
            </a:prstGeom>
            <a:ln w="50800">
              <a:solidFill>
                <a:srgbClr val="FF6600"/>
              </a:solidFill>
              <a:prstDash val="solid"/>
              <a:miter/>
            </a:ln>
          </p:spPr>
        </p:cxn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p:nvPr>
            <p:ph type="title"/>
          </p:nvPr>
        </p:nvSpPr>
        <p:spPr/>
        <p:txBody>
          <a:bodyPr/>
          <a:lstStyle/>
          <a:p>
            <a:r>
              <a:rPr lang="en-US"/>
              <a:t>Thank you.</a:t>
            </a:r>
            <a:endParaRPr lang="zh-CN"/>
          </a:p>
        </p:txBody>
      </p:sp>
      <p:cxnSp>
        <p:nvCxnSpPr>
          <p:cNvPr id="5" name="Straight Connector 6"/>
          <p:cNvCxnSpPr/>
          <p:nvPr/>
        </p:nvCxnSpPr>
        <p:spPr>
          <a:xfrm>
            <a:off x="480000" y="5349213"/>
            <a:ext cx="720000" cy="0"/>
          </a:xfrm>
          <a:prstGeom prst="line">
            <a:avLst/>
          </a:prstGeom>
          <a:ln w="50800">
            <a:solidFill>
              <a:srgbClr val="FF6600"/>
            </a:solidFill>
            <a:prstDash val="solid"/>
            <a:miter/>
          </a:ln>
        </p:spPr>
      </p:cxnSp>
      <p:pic>
        <p:nvPicPr>
          <p:cNvPr id="8" name="图片 7"/>
          <p:cNvPicPr/>
          <p:nvPr/>
        </p:nvPicPr>
        <p:blipFill>
          <a:blip r:embed="rId3"/>
          <a:stretch/>
        </p:blipFill>
        <p:spPr>
          <a:xfrm>
            <a:off x="10416480" y="4485117"/>
            <a:ext cx="1440160" cy="14401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
          <p:cNvSpPr txBox="1"/>
          <p:nvPr/>
        </p:nvSpPr>
        <p:spPr>
          <a:xfrm rot="0" flipH="0" flipV="0">
            <a:off x="378443" y="204564"/>
            <a:ext cx="11535691" cy="6407534"/>
          </a:xfrm>
          <a:prstGeom prst="rect">
            <a:avLst/>
          </a:prstGeom>
          <a:ln w="12700">
            <a:prstDash val="solid"/>
          </a:ln>
        </p:spPr>
        <p:txBody>
          <a:bodyPr/>
          <a:lstStyle/>
          <a:p>
            <a:pPr marL="0" indent="0">
              <a:lnSpc>
                <a:spcPct val="200000"/>
              </a:lnSpc>
              <a:buNone/>
            </a:pPr>
            <a:r>
              <a:rPr lang="zh-CN" sz="2800"/>
              <a:t>HTML</a:t>
            </a:r>
          </a:p>
          <a:p>
            <a:pPr>
              <a:lnSpc>
                <a:spcPct val="200000"/>
              </a:lnSpc>
            </a:pPr>
            <a:r>
              <a:rPr lang="zh-CN" sz="1600" b="1">
                <a:solidFill>
                  <a:srgbClr val="FFFFFF"/>
                </a:solidFill>
                <a:latin typeface="Lato"/>
                <a:ea typeface="Lato"/>
              </a:rPr>
              <a:t>HTML</a:t>
            </a:r>
            <a:r>
              <a:rPr lang="zh-CN" sz="1600" b="1">
                <a:solidFill>
                  <a:srgbClr val="FFFFFF"/>
                </a:solidFill>
                <a:latin typeface="Lato"/>
                <a:ea typeface="Lato"/>
              </a:rPr>
              <a:t>:</a:t>
            </a:r>
            <a:r>
              <a:rPr lang="zh-CN" sz="1600">
                <a:solidFill>
                  <a:srgbClr val="FFFFFF"/>
                </a:solidFill>
                <a:latin typeface="Lato"/>
                <a:ea typeface="Lato"/>
              </a:rPr>
              <a:t>超文本标记语言,是用来创建网页的标准标记语言。文件后缀</a:t>
            </a:r>
            <a:r>
              <a:rPr lang="zh-CN" sz="1600">
                <a:solidFill>
                  <a:srgbClr val="FB8D00"/>
                </a:solidFill>
                <a:latin typeface="consolas"/>
                <a:ea typeface="consolas"/>
              </a:rPr>
              <a:t>.html</a:t>
            </a:r>
          </a:p>
          <a:p>
            <a:pPr marL="0" indent="0" algn="l" defTabSz="457200">
              <a:lnSpc>
                <a:spcPct val="200000"/>
              </a:lnSpc>
              <a:buNone/>
            </a:pPr>
            <a:r>
              <a:rPr lang="zh-CN" sz="1600" b="0" i="0" strike="noStrike" spc="0">
                <a:solidFill>
                  <a:srgbClr val="FFFFFF"/>
                </a:solidFill>
                <a:latin typeface="Arial"/>
                <a:ea typeface="微软雅黑"/>
              </a:rPr>
              <a:t>html文件通俗一点讲就是由标签组成的文档，</a:t>
            </a:r>
            <a:r>
              <a:rPr lang="zh-CN" sz="1600" b="0" i="0" strike="noStrike" spc="0">
                <a:solidFill>
                  <a:srgbClr val="FFFFFF"/>
                </a:solidFill>
                <a:latin typeface="Arial"/>
                <a:ea typeface="微软雅黑"/>
              </a:rPr>
              <a:t>标签就是由尖括号包围的关键词，一般成对出现，如</a:t>
            </a:r>
            <a:r>
              <a:rPr lang="zh-CN" sz="1600" b="0" i="0" strike="noStrike" spc="0">
                <a:solidFill>
                  <a:srgbClr val="87C120"/>
                </a:solidFill>
                <a:latin typeface="Arial"/>
                <a:ea typeface="微软雅黑"/>
              </a:rPr>
              <a:t>&lt;div&gt;...&lt;/div&gt;</a:t>
            </a:r>
            <a:r>
              <a:rPr lang="zh-CN" sz="1600" b="0" i="0" strike="noStrike" spc="0">
                <a:solidFill>
                  <a:srgbClr val="FFFFFF"/>
                </a:solidFill>
                <a:latin typeface="Arial"/>
                <a:ea typeface="微软雅黑"/>
              </a:rPr>
              <a:t>，内容在两个标签中间。也有自闭合标签，内容一般以属性形式赋值，如</a:t>
            </a:r>
            <a:r>
              <a:rPr lang="zh-CN" sz="1600" b="0" i="0" strike="noStrike" spc="0">
                <a:solidFill>
                  <a:srgbClr val="87C120"/>
                </a:solidFill>
                <a:latin typeface="Arial"/>
                <a:ea typeface="微软雅黑"/>
              </a:rPr>
              <a:t>&lt;input value="xxx"/&gt;</a:t>
            </a:r>
          </a:p>
          <a:p>
            <a:pPr>
              <a:lnSpc>
                <a:spcPct val="200000"/>
              </a:lnSpc>
            </a:pPr>
            <a:r>
              <a:rPr lang="zh-CN" sz="1600" b="1">
                <a:solidFill>
                  <a:srgbClr val="FB8D00"/>
                </a:solidFill>
                <a:latin typeface="Lato"/>
                <a:ea typeface="Lato"/>
              </a:rPr>
              <a:t>问题：</a:t>
            </a:r>
            <a:r>
              <a:rPr lang="zh-CN" sz="1600">
                <a:solidFill>
                  <a:srgbClr val="FFFFFF"/>
                </a:solidFill>
                <a:latin typeface="Lato"/>
                <a:ea typeface="Lato"/>
              </a:rPr>
              <a:t>目前普遍存在的问题是复制粘贴后dom结构混乱,以及没有语义化使用标签，即用合理、正确的标签来展示内容，而不是满屏的div。</a:t>
            </a:r>
          </a:p>
          <a:p>
            <a:pPr>
              <a:lnSpc>
                <a:spcPct val="200000"/>
              </a:lnSpc>
            </a:pPr>
            <a:r>
              <a:rPr lang="zh-CN" sz="1600" b="1" i="0" strike="noStrike" spc="0">
                <a:solidFill>
                  <a:srgbClr val="FB8D00"/>
                </a:solidFill>
                <a:latin typeface="Lato"/>
                <a:ea typeface="Lato"/>
              </a:rPr>
              <a:t>调试：</a:t>
            </a:r>
            <a:r>
              <a:rPr lang="zh-CN" sz="1600" b="0" i="0" strike="noStrike" spc="0">
                <a:solidFill>
                  <a:srgbClr val="FFFFFF"/>
                </a:solidFill>
                <a:latin typeface="Lato"/>
                <a:ea typeface="Lato"/>
              </a:rPr>
              <a:t>浏览器控制台</a:t>
            </a:r>
            <a:r>
              <a:rPr lang="zh-CN" sz="1600" b="0" i="0" strike="noStrike" spc="0">
                <a:solidFill>
                  <a:srgbClr val="FFFFFF"/>
                </a:solidFill>
                <a:latin typeface="Lato"/>
                <a:ea typeface="Lato"/>
              </a:rPr>
              <a:t>Elements</a:t>
            </a:r>
            <a:r>
              <a:rPr lang="zh-CN" sz="1600" b="0" i="0" strike="noStrike" spc="0">
                <a:solidFill>
                  <a:srgbClr val="FFFFFF"/>
                </a:solidFill>
                <a:latin typeface="Lato"/>
                <a:ea typeface="Lato"/>
              </a:rPr>
              <a:t>页，点选页面元素对应html片段，右侧为对应css设置</a:t>
            </a:r>
          </a:p>
          <a:p>
            <a:pPr marL="0" indent="0">
              <a:lnSpc>
                <a:spcPct val="200000"/>
              </a:lnSpc>
              <a:buNone/>
            </a:pPr>
            <a:endParaRPr lang="zh-CN" sz="2800"/>
          </a:p>
          <a:p>
            <a:pPr marL="310896" indent="-310896">
              <a:buFont typeface="Zapf Dingbats" charset="0"/>
              <a:buChar char="✧"/>
            </a:pPr>
            <a:endParaRPr lang="zh-CN" sz="1600"/>
          </a:p>
        </p:txBody>
      </p:sp>
      <p:cxnSp>
        <p:nvCxnSpPr>
          <p:cNvPr id="4" name=""/>
          <p:cNvCxnSpPr/>
          <p:nvPr/>
        </p:nvCxnSpPr>
        <p:spPr>
          <a:xfrm rot="0">
            <a:off x="541369" y="993584"/>
            <a:ext cx="720000" cy="0"/>
          </a:xfrm>
          <a:prstGeom prst="line">
            <a:avLst/>
          </a:prstGeom>
          <a:ln w="50800">
            <a:solidFill>
              <a:srgbClr val="FF6600"/>
            </a:solidFill>
            <a:prstDash val="solid"/>
            <a:miter/>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
          <p:cNvSpPr txBox="1"/>
          <p:nvPr/>
        </p:nvSpPr>
        <p:spPr>
          <a:xfrm rot="0" flipH="0" flipV="0">
            <a:off x="378443" y="204564"/>
            <a:ext cx="11535691" cy="6407534"/>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nSpc>
                <a:spcPct val="200000"/>
              </a:lnSpc>
              <a:buNone/>
            </a:pPr>
            <a:r>
              <a:rPr lang="zh-CN" sz="2800"/>
              <a:t>CSS</a:t>
            </a:r>
          </a:p>
          <a:p>
            <a:pPr>
              <a:lnSpc>
                <a:spcPct val="150000"/>
              </a:lnSpc>
            </a:pPr>
            <a:r>
              <a:rPr lang="zh-CN" sz="1600" b="1" i="0" strike="noStrike" spc="0">
                <a:solidFill>
                  <a:srgbClr val="FFFFFF"/>
                </a:solidFill>
                <a:latin typeface="Lato"/>
                <a:ea typeface="Lato"/>
              </a:rPr>
              <a:t>css</a:t>
            </a:r>
            <a:r>
              <a:rPr lang="zh-CN" sz="1600" b="1" i="0" strike="noStrike" spc="0">
                <a:solidFill>
                  <a:srgbClr val="FFFFFF"/>
                </a:solidFill>
                <a:latin typeface="Lato"/>
                <a:ea typeface="Lato"/>
              </a:rPr>
              <a:t>：</a:t>
            </a:r>
            <a:r>
              <a:rPr lang="zh-CN" sz="1600" b="0" i="0" strike="noStrike" spc="0">
                <a:solidFill>
                  <a:srgbClr val="FFFFFF"/>
                </a:solidFill>
                <a:latin typeface="Lato"/>
                <a:ea typeface="Lato"/>
              </a:rPr>
              <a:t>层叠样式表,定义如何显示</a:t>
            </a:r>
            <a:r>
              <a:rPr lang="zh-CN" sz="1600" b="0" i="0" strike="noStrike" spc="0">
                <a:solidFill>
                  <a:srgbClr val="FFFFFF"/>
                </a:solidFill>
                <a:latin typeface="Lato"/>
                <a:ea typeface="Lato"/>
              </a:rPr>
              <a:t> </a:t>
            </a:r>
            <a:r>
              <a:rPr lang="zh-CN" sz="1600" b="0" i="0" strike="noStrike" spc="0">
                <a:solidFill>
                  <a:srgbClr val="FFFFFF"/>
                </a:solidFill>
                <a:latin typeface="Lato"/>
                <a:ea typeface="Lato"/>
              </a:rPr>
              <a:t>HTML</a:t>
            </a:r>
            <a:r>
              <a:rPr lang="zh-CN" sz="1600" b="0" i="0" strike="noStrike" spc="0">
                <a:solidFill>
                  <a:srgbClr val="FFFFFF"/>
                </a:solidFill>
                <a:latin typeface="Lato"/>
                <a:ea typeface="Lato"/>
              </a:rPr>
              <a:t> </a:t>
            </a:r>
            <a:r>
              <a:rPr lang="zh-CN" sz="1600" b="0" i="0" strike="noStrike" spc="0">
                <a:solidFill>
                  <a:srgbClr val="FFFFFF"/>
                </a:solidFill>
                <a:latin typeface="Lato"/>
                <a:ea typeface="Lato"/>
              </a:rPr>
              <a:t>元素.</a:t>
            </a:r>
            <a:r>
              <a:rPr lang="zh-CN" sz="1600">
                <a:solidFill>
                  <a:srgbClr val="FFFFFF"/>
                </a:solidFill>
                <a:latin typeface="Lato"/>
                <a:ea typeface="Lato"/>
              </a:rPr>
              <a:t>文件后缀</a:t>
            </a:r>
            <a:r>
              <a:rPr lang="zh-CN" sz="1600">
                <a:solidFill>
                  <a:srgbClr val="FB8D00"/>
                </a:solidFill>
                <a:latin typeface="consolas"/>
                <a:ea typeface="consolas"/>
              </a:rPr>
              <a:t>.css</a:t>
            </a:r>
          </a:p>
          <a:p>
            <a:pPr>
              <a:lnSpc>
                <a:spcPct val="150000"/>
              </a:lnSpc>
            </a:pPr>
            <a:r>
              <a:rPr lang="zh-CN" sz="1600">
                <a:solidFill>
                  <a:srgbClr val="FFFFFF"/>
                </a:solidFill>
                <a:latin typeface="Lato"/>
                <a:ea typeface="Lato"/>
              </a:rPr>
              <a:t>1、</a:t>
            </a:r>
            <a:r>
              <a:rPr lang="zh-CN" sz="1600">
                <a:solidFill>
                  <a:srgbClr val="FFFFFF"/>
                </a:solidFill>
                <a:latin typeface="Lato"/>
                <a:ea typeface="Lato"/>
              </a:rPr>
              <a:t>外部样式表</a:t>
            </a:r>
            <a:r>
              <a:rPr lang="zh-CN" sz="1600">
                <a:solidFill>
                  <a:srgbClr val="FB8D00"/>
                </a:solidFill>
                <a:latin typeface="Lato"/>
                <a:ea typeface="Lato"/>
              </a:rPr>
              <a:t>:</a:t>
            </a:r>
            <a:r>
              <a:rPr lang="zh-CN" sz="1600">
                <a:solidFill>
                  <a:srgbClr val="FB8D00"/>
                </a:solidFill>
                <a:latin typeface="consolas"/>
                <a:ea typeface="consolas"/>
              </a:rPr>
              <a:t>推荐</a:t>
            </a:r>
          </a:p>
          <a:p>
            <a:pPr>
              <a:lnSpc>
                <a:spcPct val="150000"/>
              </a:lnSpc>
            </a:pPr>
            <a:r>
              <a:rPr lang="zh-CN" sz="1600">
                <a:solidFill>
                  <a:srgbClr val="87C120"/>
                </a:solidFill>
                <a:latin typeface="consolas"/>
                <a:ea typeface="consolas"/>
              </a:rPr>
              <a:t>&lt;</a:t>
            </a:r>
            <a:r>
              <a:rPr lang="zh-CN" sz="1600">
                <a:solidFill>
                  <a:srgbClr val="87C120"/>
                </a:solidFill>
                <a:latin typeface="consolas"/>
                <a:ea typeface="consolas"/>
              </a:rPr>
              <a:t>link</a:t>
            </a:r>
            <a:r>
              <a:rPr lang="zh-CN" sz="1600">
                <a:solidFill>
                  <a:srgbClr val="87C120"/>
                </a:solidFill>
                <a:latin typeface="consolas"/>
                <a:ea typeface="consolas"/>
              </a:rPr>
              <a:t> </a:t>
            </a:r>
            <a:r>
              <a:rPr lang="zh-CN" sz="1600">
                <a:solidFill>
                  <a:srgbClr val="87C120"/>
                </a:solidFill>
                <a:latin typeface="consolas"/>
                <a:ea typeface="consolas"/>
              </a:rPr>
              <a:t>href</a:t>
            </a:r>
            <a:r>
              <a:rPr lang="zh-CN" sz="1600">
                <a:solidFill>
                  <a:srgbClr val="87C120"/>
                </a:solidFill>
                <a:latin typeface="consolas"/>
                <a:ea typeface="consolas"/>
              </a:rPr>
              <a:t>=</a:t>
            </a:r>
            <a:r>
              <a:rPr lang="zh-CN" sz="1600">
                <a:solidFill>
                  <a:srgbClr val="87C120"/>
                </a:solidFill>
                <a:latin typeface="consolas"/>
                <a:ea typeface="consolas"/>
              </a:rPr>
              <a:t>"xxx.css"</a:t>
            </a:r>
            <a:r>
              <a:rPr lang="zh-CN" sz="1600">
                <a:solidFill>
                  <a:srgbClr val="87C120"/>
                </a:solidFill>
                <a:latin typeface="consolas"/>
                <a:ea typeface="consolas"/>
              </a:rPr>
              <a:t> </a:t>
            </a:r>
            <a:r>
              <a:rPr lang="zh-CN" sz="1600">
                <a:solidFill>
                  <a:srgbClr val="87C120"/>
                </a:solidFill>
                <a:latin typeface="consolas"/>
                <a:ea typeface="consolas"/>
              </a:rPr>
              <a:t>rel</a:t>
            </a:r>
            <a:r>
              <a:rPr lang="zh-CN" sz="1600">
                <a:solidFill>
                  <a:srgbClr val="87C120"/>
                </a:solidFill>
                <a:latin typeface="consolas"/>
                <a:ea typeface="consolas"/>
              </a:rPr>
              <a:t>=</a:t>
            </a:r>
            <a:r>
              <a:rPr lang="zh-CN" sz="1600">
                <a:solidFill>
                  <a:srgbClr val="87C120"/>
                </a:solidFill>
                <a:latin typeface="consolas"/>
                <a:ea typeface="consolas"/>
              </a:rPr>
              <a:t>"stylesheet"</a:t>
            </a:r>
            <a:r>
              <a:rPr lang="zh-CN" sz="1600">
                <a:solidFill>
                  <a:srgbClr val="87C120"/>
                </a:solidFill>
                <a:latin typeface="consolas"/>
                <a:ea typeface="consolas"/>
              </a:rPr>
              <a:t>/&gt;</a:t>
            </a:r>
          </a:p>
          <a:p>
            <a:pPr>
              <a:lnSpc>
                <a:spcPct val="150000"/>
              </a:lnSpc>
            </a:pPr>
            <a:r>
              <a:rPr lang="zh-CN" sz="1600">
                <a:solidFill>
                  <a:srgbClr val="FFFFFF"/>
                </a:solidFill>
                <a:latin typeface="Lato"/>
                <a:ea typeface="Lato"/>
              </a:rPr>
              <a:t>2、</a:t>
            </a:r>
            <a:r>
              <a:rPr lang="zh-CN" sz="1600">
                <a:solidFill>
                  <a:srgbClr val="FFFFFF"/>
                </a:solidFill>
                <a:latin typeface="Lato"/>
                <a:ea typeface="Lato"/>
              </a:rPr>
              <a:t>内部样式表</a:t>
            </a:r>
          </a:p>
          <a:p>
            <a:pPr>
              <a:lnSpc>
                <a:spcPct val="150000"/>
              </a:lnSpc>
            </a:pPr>
            <a:r>
              <a:rPr lang="zh-CN" sz="1600">
                <a:solidFill>
                  <a:srgbClr val="87C120"/>
                </a:solidFill>
                <a:latin typeface="consolas"/>
                <a:ea typeface="consolas"/>
              </a:rPr>
              <a:t>&lt;</a:t>
            </a:r>
            <a:r>
              <a:rPr lang="zh-CN" sz="1600">
                <a:solidFill>
                  <a:srgbClr val="87C120"/>
                </a:solidFill>
                <a:latin typeface="consolas"/>
                <a:ea typeface="consolas"/>
              </a:rPr>
              <a:t>style</a:t>
            </a:r>
            <a:r>
              <a:rPr lang="zh-CN" sz="1600">
                <a:solidFill>
                  <a:srgbClr val="87C120"/>
                </a:solidFill>
                <a:latin typeface="consolas"/>
                <a:ea typeface="consolas"/>
              </a:rPr>
              <a:t>&gt;</a:t>
            </a:r>
            <a:r>
              <a:rPr lang="zh-CN" sz="1600">
                <a:solidFill>
                  <a:srgbClr val="87C120"/>
                </a:solidFill>
                <a:latin typeface="consolas"/>
                <a:ea typeface="consolas"/>
              </a:rPr>
              <a:t> </a:t>
            </a:r>
          </a:p>
          <a:p>
            <a:pPr>
              <a:lnSpc>
                <a:spcPct val="150000"/>
              </a:lnSpc>
            </a:pPr>
            <a:r>
              <a:rPr lang="zh-CN" sz="1600">
                <a:solidFill>
                  <a:srgbClr val="87C120"/>
                </a:solidFill>
                <a:latin typeface="consolas"/>
                <a:ea typeface="consolas"/>
              </a:rPr>
              <a:t>  #box{  </a:t>
            </a:r>
            <a:r>
              <a:rPr lang="zh-CN" sz="1600">
                <a:solidFill>
                  <a:srgbClr val="87C120"/>
                </a:solidFill>
                <a:latin typeface="consolas"/>
                <a:ea typeface="consolas"/>
              </a:rPr>
              <a:t>width:100px;</a:t>
            </a:r>
            <a:r>
              <a:rPr lang="zh-CN" sz="1600">
                <a:solidFill>
                  <a:srgbClr val="87C120"/>
                </a:solidFill>
                <a:latin typeface="consolas"/>
                <a:ea typeface="consolas"/>
              </a:rPr>
              <a:t>  }</a:t>
            </a:r>
          </a:p>
          <a:p>
            <a:pPr>
              <a:lnSpc>
                <a:spcPct val="150000"/>
              </a:lnSpc>
            </a:pPr>
            <a:r>
              <a:rPr lang="zh-CN" sz="1600">
                <a:solidFill>
                  <a:srgbClr val="87C120"/>
                </a:solidFill>
                <a:latin typeface="consolas"/>
                <a:ea typeface="consolas"/>
              </a:rPr>
              <a:t>&lt;/</a:t>
            </a:r>
            <a:r>
              <a:rPr lang="zh-CN" sz="1600">
                <a:solidFill>
                  <a:srgbClr val="87C120"/>
                </a:solidFill>
                <a:latin typeface="consolas"/>
                <a:ea typeface="consolas"/>
              </a:rPr>
              <a:t>style</a:t>
            </a:r>
            <a:r>
              <a:rPr lang="zh-CN" sz="1600">
                <a:solidFill>
                  <a:srgbClr val="87C120"/>
                </a:solidFill>
                <a:latin typeface="consolas"/>
                <a:ea typeface="consolas"/>
              </a:rPr>
              <a:t>&gt;</a:t>
            </a:r>
          </a:p>
          <a:p>
            <a:pPr>
              <a:lnSpc>
                <a:spcPct val="150000"/>
              </a:lnSpc>
            </a:pPr>
            <a:r>
              <a:rPr lang="zh-CN" sz="1600">
                <a:solidFill>
                  <a:srgbClr val="FFFFFF"/>
                </a:solidFill>
                <a:latin typeface="Lato"/>
                <a:ea typeface="Lato"/>
              </a:rPr>
              <a:t>3、</a:t>
            </a:r>
            <a:r>
              <a:rPr lang="zh-CN" sz="1600">
                <a:solidFill>
                  <a:srgbClr val="FFFFFF"/>
                </a:solidFill>
                <a:latin typeface="Lato"/>
                <a:ea typeface="Lato"/>
              </a:rPr>
              <a:t>内联样式</a:t>
            </a:r>
          </a:p>
          <a:p>
            <a:pPr>
              <a:lnSpc>
                <a:spcPct val="150000"/>
              </a:lnSpc>
            </a:pPr>
            <a:r>
              <a:rPr lang="zh-CN" sz="1600">
                <a:solidFill>
                  <a:srgbClr val="87C120"/>
                </a:solidFill>
                <a:latin typeface="consolas"/>
                <a:ea typeface="consolas"/>
              </a:rPr>
              <a:t>&lt;</a:t>
            </a:r>
            <a:r>
              <a:rPr lang="zh-CN" sz="1600">
                <a:solidFill>
                  <a:srgbClr val="87C120"/>
                </a:solidFill>
                <a:latin typeface="consolas"/>
                <a:ea typeface="consolas"/>
              </a:rPr>
              <a:t>div</a:t>
            </a:r>
            <a:r>
              <a:rPr lang="zh-CN" sz="1600">
                <a:solidFill>
                  <a:srgbClr val="87C120"/>
                </a:solidFill>
                <a:latin typeface="consolas"/>
                <a:ea typeface="consolas"/>
              </a:rPr>
              <a:t> </a:t>
            </a:r>
            <a:r>
              <a:rPr lang="zh-CN" sz="1600">
                <a:solidFill>
                  <a:srgbClr val="87C120"/>
                </a:solidFill>
                <a:latin typeface="consolas"/>
                <a:ea typeface="consolas"/>
              </a:rPr>
              <a:t>id</a:t>
            </a:r>
            <a:r>
              <a:rPr lang="zh-CN" sz="1600">
                <a:solidFill>
                  <a:srgbClr val="87C120"/>
                </a:solidFill>
                <a:latin typeface="consolas"/>
                <a:ea typeface="consolas"/>
              </a:rPr>
              <a:t>=</a:t>
            </a:r>
            <a:r>
              <a:rPr lang="zh-CN" sz="1600">
                <a:solidFill>
                  <a:srgbClr val="87C120"/>
                </a:solidFill>
                <a:latin typeface="consolas"/>
                <a:ea typeface="consolas"/>
              </a:rPr>
              <a:t>"box"</a:t>
            </a:r>
            <a:r>
              <a:rPr lang="zh-CN" sz="1600">
                <a:solidFill>
                  <a:srgbClr val="87C120"/>
                </a:solidFill>
                <a:latin typeface="consolas"/>
                <a:ea typeface="consolas"/>
              </a:rPr>
              <a:t> </a:t>
            </a:r>
            <a:r>
              <a:rPr lang="zh-CN" sz="1600">
                <a:solidFill>
                  <a:srgbClr val="87C120"/>
                </a:solidFill>
                <a:latin typeface="consolas"/>
                <a:ea typeface="consolas"/>
              </a:rPr>
              <a:t>style</a:t>
            </a:r>
            <a:r>
              <a:rPr lang="zh-CN" sz="1600">
                <a:solidFill>
                  <a:srgbClr val="87C120"/>
                </a:solidFill>
                <a:latin typeface="consolas"/>
                <a:ea typeface="consolas"/>
              </a:rPr>
              <a:t>=</a:t>
            </a:r>
            <a:r>
              <a:rPr lang="zh-CN" sz="1600">
                <a:solidFill>
                  <a:srgbClr val="87C120"/>
                </a:solidFill>
                <a:latin typeface="consolas"/>
                <a:ea typeface="consolas"/>
              </a:rPr>
              <a:t>" width:100px;"</a:t>
            </a:r>
            <a:r>
              <a:rPr lang="zh-CN" sz="1600">
                <a:solidFill>
                  <a:srgbClr val="87C120"/>
                </a:solidFill>
                <a:latin typeface="consolas"/>
                <a:ea typeface="consolas"/>
              </a:rPr>
              <a:t>&gt;</a:t>
            </a:r>
            <a:r>
              <a:rPr lang="zh-CN" sz="1600">
                <a:solidFill>
                  <a:srgbClr val="87C120"/>
                </a:solidFill>
                <a:latin typeface="consolas"/>
                <a:ea typeface="consolas"/>
              </a:rPr>
              <a:t>&lt;/</a:t>
            </a:r>
            <a:r>
              <a:rPr lang="zh-CN" sz="1600">
                <a:solidFill>
                  <a:srgbClr val="87C120"/>
                </a:solidFill>
                <a:latin typeface="consolas"/>
                <a:ea typeface="consolas"/>
              </a:rPr>
              <a:t>div</a:t>
            </a:r>
            <a:r>
              <a:rPr lang="zh-CN" sz="1600">
                <a:solidFill>
                  <a:srgbClr val="87C120"/>
                </a:solidFill>
                <a:latin typeface="consolas"/>
                <a:ea typeface="consolas"/>
              </a:rPr>
              <a:t>&gt;</a:t>
            </a:r>
          </a:p>
          <a:p>
            <a:pPr>
              <a:lnSpc>
                <a:spcPct val="150000"/>
              </a:lnSpc>
            </a:pPr>
            <a:r>
              <a:rPr lang="zh-CN" sz="1600" b="1">
                <a:solidFill>
                  <a:srgbClr val="FB8D00"/>
                </a:solidFill>
                <a:latin typeface="Lato"/>
                <a:ea typeface="Lato"/>
              </a:rPr>
              <a:t>问题：</a:t>
            </a:r>
            <a:r>
              <a:rPr lang="zh-CN" sz="1600">
                <a:solidFill>
                  <a:srgbClr val="FFFFFF"/>
                </a:solidFill>
                <a:latin typeface="Lato"/>
                <a:ea typeface="Lato"/>
              </a:rPr>
              <a:t>目前普遍存在的问题是css了解以及用的比较少，基本的样式设置样式可实现，但是涉及布局问题就有乱套了。</a:t>
            </a:r>
          </a:p>
          <a:p>
            <a:pPr>
              <a:lnSpc>
                <a:spcPct val="150000"/>
              </a:lnSpc>
            </a:pPr>
            <a:r>
              <a:rPr lang="zh-CN" sz="1600" b="1" i="0" strike="noStrike" spc="0">
                <a:solidFill>
                  <a:srgbClr val="FB8D00"/>
                </a:solidFill>
                <a:latin typeface="Lato"/>
                <a:ea typeface="Lato"/>
              </a:rPr>
              <a:t>调试：</a:t>
            </a:r>
            <a:r>
              <a:rPr lang="zh-CN" sz="1600" b="0" i="0" strike="noStrike" spc="0">
                <a:solidFill>
                  <a:srgbClr val="FFFFFF"/>
                </a:solidFill>
                <a:latin typeface="Lato"/>
                <a:ea typeface="Lato"/>
              </a:rPr>
              <a:t>浏览器控制台</a:t>
            </a:r>
            <a:r>
              <a:rPr lang="zh-CN" sz="1600" b="0" i="0" strike="noStrike" spc="0">
                <a:solidFill>
                  <a:srgbClr val="FFFFFF"/>
                </a:solidFill>
                <a:latin typeface="Lato"/>
                <a:ea typeface="Lato"/>
              </a:rPr>
              <a:t>Elements</a:t>
            </a:r>
            <a:r>
              <a:rPr lang="zh-CN" sz="1600" b="0" i="0" strike="noStrike" spc="0">
                <a:solidFill>
                  <a:srgbClr val="FFFFFF"/>
                </a:solidFill>
                <a:latin typeface="Lato"/>
                <a:ea typeface="Lato"/>
              </a:rPr>
              <a:t>页，点选页面元素对应html片段，右侧</a:t>
            </a:r>
            <a:r>
              <a:rPr lang="zh-CN" sz="1600" b="0" i="0" strike="noStrike" spc="0">
                <a:solidFill>
                  <a:srgbClr val="FFFFFF"/>
                </a:solidFill>
                <a:latin typeface="Lato"/>
                <a:ea typeface="Lato"/>
              </a:rPr>
              <a:t>Styles</a:t>
            </a:r>
            <a:r>
              <a:rPr lang="zh-CN" sz="1600" b="0" i="0" strike="noStrike" spc="0">
                <a:solidFill>
                  <a:srgbClr val="FFFFFF"/>
                </a:solidFill>
                <a:latin typeface="Lato"/>
                <a:ea typeface="Lato"/>
              </a:rPr>
              <a:t>为对应css设置，</a:t>
            </a:r>
            <a:r>
              <a:rPr lang="zh-CN" sz="1600" b="0" i="0" strike="noStrike" spc="0">
                <a:solidFill>
                  <a:srgbClr val="FFFFFF"/>
                </a:solidFill>
                <a:latin typeface="Lato"/>
                <a:ea typeface="Lato"/>
              </a:rPr>
              <a:t>Computed</a:t>
            </a:r>
            <a:r>
              <a:rPr lang="zh-CN" sz="1600" b="0" i="0" strike="noStrike" spc="0">
                <a:solidFill>
                  <a:srgbClr val="FFFFFF"/>
                </a:solidFill>
                <a:latin typeface="Lato"/>
                <a:ea typeface="Lato"/>
              </a:rPr>
              <a:t>为最终元素对应的css设置。</a:t>
            </a:r>
            <a:r>
              <a:rPr lang="zh-CN" sz="1600" b="0" i="0" strike="noStrike" spc="0">
                <a:solidFill>
                  <a:srgbClr val="FFFFFF"/>
                </a:solidFill>
                <a:latin typeface="Lato"/>
                <a:ea typeface="Lato"/>
              </a:rPr>
              <a:t>需要注意的是样式的优先级问题：</a:t>
            </a:r>
          </a:p>
          <a:p>
            <a:pPr marL="310896" indent="-310896">
              <a:lnSpc>
                <a:spcPct val="150000"/>
              </a:lnSpc>
              <a:buFont typeface="Wingdings" charset="0"/>
              <a:buChar char="u"/>
            </a:pPr>
            <a:r>
              <a:rPr lang="zh-CN" sz="1600" b="0" i="0" strike="noStrike" spc="0">
                <a:solidFill>
                  <a:srgbClr val="FFFFFF"/>
                </a:solidFill>
                <a:latin typeface="Lato"/>
                <a:ea typeface="Lato"/>
              </a:rPr>
              <a:t>一般情况下内联等级最高，但一般不建议写内联样式，扩展性不强。常规都是定义样式class写在css文件里。</a:t>
            </a:r>
          </a:p>
          <a:p>
            <a:pPr marL="310896" indent="-310896">
              <a:lnSpc>
                <a:spcPct val="150000"/>
              </a:lnSpc>
              <a:buFont typeface="Wingdings" charset="0"/>
              <a:buChar char="u"/>
            </a:pPr>
            <a:r>
              <a:rPr lang="zh-CN" sz="1600" b="0" i="0" strike="noStrike" spc="0">
                <a:solidFill>
                  <a:srgbClr val="FFFFFF"/>
                </a:solidFill>
                <a:latin typeface="Lato"/>
                <a:ea typeface="Lato"/>
              </a:rPr>
              <a:t>慎用!important;</a:t>
            </a:r>
          </a:p>
          <a:p>
            <a:pPr marL="0" indent="0">
              <a:lnSpc>
                <a:spcPct val="150000"/>
              </a:lnSpc>
              <a:buNone/>
            </a:pPr>
            <a:endParaRPr lang="zh-CN" sz="1600"/>
          </a:p>
          <a:p>
            <a:pPr marL="310896" indent="-310896">
              <a:buFont typeface="Zapf Dingbats" charset="0"/>
              <a:buChar char="✧"/>
            </a:pPr>
            <a:endParaRPr lang="zh-CN" sz="1600"/>
          </a:p>
        </p:txBody>
      </p:sp>
      <p:cxnSp>
        <p:nvCxnSpPr>
          <p:cNvPr id="4" name=""/>
          <p:cNvCxnSpPr/>
          <p:nvPr/>
        </p:nvCxnSpPr>
        <p:spPr>
          <a:xfrm rot="0">
            <a:off x="541369" y="993584"/>
            <a:ext cx="720000" cy="0"/>
          </a:xfrm>
          <a:prstGeom prst="line">
            <a:avLst/>
          </a:prstGeom>
          <a:ln w="50800">
            <a:solidFill>
              <a:srgbClr val="FF6600"/>
            </a:solidFill>
            <a:prstDash val="solid"/>
            <a:miter/>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
          <p:cNvSpPr txBox="1"/>
          <p:nvPr/>
        </p:nvSpPr>
        <p:spPr>
          <a:xfrm rot="0" flipH="0" flipV="0">
            <a:off x="378443" y="204564"/>
            <a:ext cx="11535691" cy="6407534"/>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nSpc>
                <a:spcPct val="200000"/>
              </a:lnSpc>
              <a:buNone/>
            </a:pPr>
            <a:r>
              <a:rPr lang="zh-CN" sz="2800"/>
              <a:t>J</a:t>
            </a:r>
            <a:r>
              <a:rPr lang="zh-CN" sz="2800"/>
              <a:t>avaScript</a:t>
            </a:r>
          </a:p>
          <a:p>
            <a:pPr>
              <a:lnSpc>
                <a:spcPct val="150000"/>
              </a:lnSpc>
            </a:pPr>
            <a:r>
              <a:rPr lang="zh-CN" sz="1600">
                <a:solidFill>
                  <a:srgbClr val="FFFFFF"/>
                </a:solidFill>
                <a:latin typeface="consolas"/>
                <a:ea typeface="consolas"/>
              </a:rPr>
              <a:t>JavaScript</a:t>
            </a:r>
            <a:r>
              <a:rPr lang="zh-CN" sz="1600">
                <a:solidFill>
                  <a:srgbClr val="FFFFFF"/>
                </a:solidFill>
                <a:latin typeface="Lato"/>
                <a:ea typeface="Lato"/>
              </a:rPr>
              <a:t> </a:t>
            </a:r>
            <a:r>
              <a:rPr lang="zh-CN" sz="1600">
                <a:solidFill>
                  <a:srgbClr val="FFFFFF"/>
                </a:solidFill>
                <a:latin typeface="Lato"/>
                <a:ea typeface="Lato"/>
              </a:rPr>
              <a:t>是 Web 的编程语言。文件后缀是</a:t>
            </a:r>
            <a:r>
              <a:rPr lang="zh-CN" sz="1600">
                <a:solidFill>
                  <a:srgbClr val="FB8D00"/>
                </a:solidFill>
                <a:latin typeface="Lato"/>
                <a:ea typeface="Lato"/>
              </a:rPr>
              <a:t>.js</a:t>
            </a:r>
          </a:p>
          <a:p>
            <a:pPr>
              <a:lnSpc>
                <a:spcPct val="150000"/>
              </a:lnSpc>
            </a:pPr>
            <a:r>
              <a:rPr lang="zh-CN" sz="1600">
                <a:solidFill>
                  <a:srgbClr val="FFFFFF"/>
                </a:solidFill>
                <a:latin typeface="Lato"/>
                <a:ea typeface="Lato"/>
              </a:rPr>
              <a:t>在 html 文件中引入有两种方式：</a:t>
            </a:r>
          </a:p>
          <a:p>
            <a:pPr marL="310896" indent="-310896">
              <a:lnSpc>
                <a:spcPct val="150000"/>
              </a:lnSpc>
              <a:buFont typeface="Wingdings" charset="0"/>
              <a:buChar char="l"/>
            </a:pPr>
            <a:r>
              <a:rPr lang="zh-CN" sz="1600">
                <a:solidFill>
                  <a:srgbClr val="FFFFFF"/>
                </a:solidFill>
                <a:latin typeface="Lato"/>
                <a:ea typeface="Lato"/>
              </a:rPr>
              <a:t>使用</a:t>
            </a:r>
            <a:r>
              <a:rPr lang="zh-CN" sz="1600">
                <a:solidFill>
                  <a:srgbClr val="FFFFFF"/>
                </a:solidFill>
                <a:latin typeface="Lato"/>
                <a:ea typeface="Lato"/>
              </a:rPr>
              <a:t> </a:t>
            </a:r>
            <a:r>
              <a:rPr lang="zh-CN" sz="1600">
                <a:solidFill>
                  <a:srgbClr val="FFFFFF"/>
                </a:solidFill>
                <a:latin typeface="consolas"/>
                <a:ea typeface="consolas"/>
              </a:rPr>
              <a:t>script</a:t>
            </a:r>
            <a:r>
              <a:rPr lang="zh-CN" sz="1600">
                <a:solidFill>
                  <a:srgbClr val="FFFFFF"/>
                </a:solidFill>
                <a:latin typeface="Lato"/>
                <a:ea typeface="Lato"/>
              </a:rPr>
              <a:t> </a:t>
            </a:r>
            <a:r>
              <a:rPr lang="zh-CN" sz="1600">
                <a:solidFill>
                  <a:srgbClr val="FFFFFF"/>
                </a:solidFill>
                <a:latin typeface="Lato"/>
                <a:ea typeface="Lato"/>
              </a:rPr>
              <a:t>标签。浏览器会解释并执行位于</a:t>
            </a:r>
            <a:r>
              <a:rPr lang="zh-CN" sz="1600">
                <a:solidFill>
                  <a:srgbClr val="FFFFFF"/>
                </a:solidFill>
                <a:latin typeface="Lato"/>
                <a:ea typeface="Lato"/>
              </a:rPr>
              <a:t> </a:t>
            </a:r>
            <a:r>
              <a:rPr lang="zh-CN" sz="1600">
                <a:solidFill>
                  <a:srgbClr val="FFFFFF"/>
                </a:solidFill>
                <a:latin typeface="consolas"/>
                <a:ea typeface="consolas"/>
              </a:rPr>
              <a:t>&lt;script&gt;</a:t>
            </a:r>
            <a:r>
              <a:rPr lang="zh-CN" sz="1600">
                <a:solidFill>
                  <a:srgbClr val="FFFFFF"/>
                </a:solidFill>
                <a:latin typeface="Lato"/>
                <a:ea typeface="Lato"/>
              </a:rPr>
              <a:t> </a:t>
            </a:r>
            <a:r>
              <a:rPr lang="zh-CN" sz="1600">
                <a:solidFill>
                  <a:srgbClr val="FFFFFF"/>
                </a:solidFill>
                <a:latin typeface="Lato"/>
                <a:ea typeface="Lato"/>
              </a:rPr>
              <a:t>和</a:t>
            </a:r>
            <a:r>
              <a:rPr lang="zh-CN" sz="1600">
                <a:solidFill>
                  <a:srgbClr val="FFFFFF"/>
                </a:solidFill>
                <a:latin typeface="Lato"/>
                <a:ea typeface="Lato"/>
              </a:rPr>
              <a:t> </a:t>
            </a:r>
            <a:r>
              <a:rPr lang="zh-CN" sz="1600">
                <a:solidFill>
                  <a:srgbClr val="FFFFFF"/>
                </a:solidFill>
                <a:latin typeface="consolas"/>
                <a:ea typeface="consolas"/>
              </a:rPr>
              <a:t>&lt;/script&gt;</a:t>
            </a:r>
            <a:r>
              <a:rPr lang="zh-CN" sz="1600">
                <a:solidFill>
                  <a:srgbClr val="FFFFFF"/>
                </a:solidFill>
                <a:latin typeface="Lato"/>
                <a:ea typeface="Lato"/>
              </a:rPr>
              <a:t>之间的 JavaScript 代码。</a:t>
            </a:r>
          </a:p>
          <a:p>
            <a:pPr marL="310896" indent="-310896">
              <a:lnSpc>
                <a:spcPct val="150000"/>
              </a:lnSpc>
              <a:buFont typeface="Wingdings" charset="0"/>
              <a:buChar char="l"/>
            </a:pPr>
            <a:r>
              <a:rPr lang="zh-CN" sz="1600">
                <a:solidFill>
                  <a:srgbClr val="FFFFFF"/>
                </a:solidFill>
                <a:latin typeface="Lato"/>
                <a:ea typeface="Lato"/>
              </a:rPr>
              <a:t>把脚本保存到外部文件中。外部文件通常包含被多个网页使用的代码。文件扩展名是 .js。在</a:t>
            </a:r>
            <a:r>
              <a:rPr lang="zh-CN" sz="1600">
                <a:solidFill>
                  <a:srgbClr val="FFFFFF"/>
                </a:solidFill>
                <a:latin typeface="Lato"/>
                <a:ea typeface="Lato"/>
              </a:rPr>
              <a:t> </a:t>
            </a:r>
            <a:r>
              <a:rPr lang="zh-CN" sz="1600">
                <a:solidFill>
                  <a:srgbClr val="FFFFFF"/>
                </a:solidFill>
                <a:latin typeface="consolas"/>
                <a:ea typeface="consolas"/>
              </a:rPr>
              <a:t>script</a:t>
            </a:r>
            <a:r>
              <a:rPr lang="zh-CN" sz="1600">
                <a:solidFill>
                  <a:srgbClr val="FFFFFF"/>
                </a:solidFill>
                <a:latin typeface="Lato"/>
                <a:ea typeface="Lato"/>
              </a:rPr>
              <a:t> </a:t>
            </a:r>
            <a:r>
              <a:rPr lang="zh-CN" sz="1600">
                <a:solidFill>
                  <a:srgbClr val="FFFFFF"/>
                </a:solidFill>
                <a:latin typeface="Lato"/>
                <a:ea typeface="Lato"/>
              </a:rPr>
              <a:t>标签的 “src” 属性中设置该 .js 文件 。</a:t>
            </a:r>
            <a:r>
              <a:rPr lang="zh-CN" sz="1600" i="0">
                <a:solidFill>
                  <a:srgbClr val="FB8D00"/>
                </a:solidFill>
                <a:latin typeface="Lato"/>
                <a:ea typeface="Lato"/>
              </a:rPr>
              <a:t>Tips:</a:t>
            </a:r>
            <a:r>
              <a:rPr lang="zh-CN" sz="1600">
                <a:solidFill>
                  <a:srgbClr val="FFFFFF"/>
                </a:solidFill>
                <a:latin typeface="Lato"/>
                <a:ea typeface="Lato"/>
              </a:rPr>
              <a:t>浏览器加载html文件时是一边下载html一边解析，发现</a:t>
            </a:r>
            <a:r>
              <a:rPr lang="zh-CN" sz="1600">
                <a:solidFill>
                  <a:srgbClr val="FFFFFF"/>
                </a:solidFill>
                <a:latin typeface="consolas"/>
                <a:ea typeface="consolas"/>
              </a:rPr>
              <a:t>script</a:t>
            </a:r>
            <a:r>
              <a:rPr lang="zh-CN" sz="1600">
                <a:solidFill>
                  <a:srgbClr val="FFFFFF"/>
                </a:solidFill>
                <a:latin typeface="Lato"/>
                <a:ea typeface="Lato"/>
              </a:rPr>
              <a:t>元素，就暂停解析。js引擎执行完毕再恢复往下解析HTML 网页。所以一般情况下script标签放到html页面底部。</a:t>
            </a:r>
          </a:p>
          <a:p>
            <a:pPr>
              <a:lnSpc>
                <a:spcPct val="150000"/>
              </a:lnSpc>
            </a:pPr>
            <a:r>
              <a:rPr lang="zh-CN" sz="1600" b="1">
                <a:solidFill>
                  <a:srgbClr val="FB8D00"/>
                </a:solidFill>
                <a:latin typeface="Lato"/>
                <a:ea typeface="Lato"/>
              </a:rPr>
              <a:t>问题：</a:t>
            </a:r>
            <a:r>
              <a:rPr lang="zh-CN" sz="1600">
                <a:solidFill>
                  <a:srgbClr val="FFFFFF"/>
                </a:solidFill>
                <a:latin typeface="Lato"/>
                <a:ea typeface="Lato"/>
              </a:rPr>
              <a:t>目前普遍存在的问题是js的语法基础比较薄弱，一些常用的属性函数等知道的比较少。停留在能实现功能就好，但是经常写的非常冗余。</a:t>
            </a:r>
          </a:p>
          <a:p>
            <a:pPr>
              <a:lnSpc>
                <a:spcPct val="150000"/>
              </a:lnSpc>
            </a:pPr>
            <a:endParaRPr lang="zh-CN" sz="1600">
              <a:solidFill>
                <a:srgbClr val="FFFFFF"/>
              </a:solidFill>
              <a:latin typeface="Lato"/>
              <a:ea typeface="Lato"/>
            </a:endParaRPr>
          </a:p>
          <a:p>
            <a:pPr>
              <a:lnSpc>
                <a:spcPct val="150000"/>
              </a:lnSpc>
            </a:pPr>
            <a:r>
              <a:rPr lang="zh-CN" sz="1600">
                <a:solidFill>
                  <a:srgbClr val="FFFFFF"/>
                </a:solidFill>
                <a:latin typeface="Lato"/>
                <a:ea typeface="Lato"/>
              </a:rPr>
              <a:t>主要从数据类型、运算符、语法、方法几个方面来讲解：</a:t>
            </a:r>
          </a:p>
        </p:txBody>
      </p:sp>
      <p:cxnSp>
        <p:nvCxnSpPr>
          <p:cNvPr id="4" name=""/>
          <p:cNvCxnSpPr/>
          <p:nvPr/>
        </p:nvCxnSpPr>
        <p:spPr>
          <a:xfrm rot="0">
            <a:off x="541369" y="993584"/>
            <a:ext cx="720000" cy="0"/>
          </a:xfrm>
          <a:prstGeom prst="line">
            <a:avLst/>
          </a:prstGeom>
          <a:ln w="50800">
            <a:solidFill>
              <a:srgbClr val="FF6600"/>
            </a:solidFill>
            <a:prstDash val="solid"/>
            <a:miter/>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
          <p:cNvGrpSpPr/>
          <p:nvPr/>
        </p:nvGrpSpPr>
        <p:grpSpPr>
          <a:xfrm rot="0" flipH="0" flipV="0">
            <a:off x="395844" y="207818"/>
            <a:ext cx="2975428" cy="612733"/>
            <a:chOff x="504701" y="158337"/>
            <a:chExt cx="2975428" cy="612733"/>
          </a:xfrm>
        </p:grpSpPr>
        <p:sp>
          <p:nvSpPr>
            <p:cNvPr id="4" name=""/>
            <p:cNvSpPr txBox="1"/>
            <p:nvPr/>
          </p:nvSpPr>
          <p:spPr>
            <a:xfrm rot="0" flipH="0" flipV="0">
              <a:off x="504701" y="158338"/>
              <a:ext cx="2975428" cy="612734"/>
            </a:xfrm>
            <a:prstGeom prst="rect">
              <a:avLst/>
            </a:prstGeom>
            <a:ln w="6350">
              <a:prstDash val="solid"/>
            </a:ln>
          </p:spPr>
          <p:txBody>
            <a:bodyPr/>
            <a:lstStyle/>
            <a:p>
              <a:pPr>
                <a:lnSpc>
                  <a:spcPct val="150000"/>
                </a:lnSpc>
              </a:pPr>
              <a:r>
                <a:rPr lang="zh-CN" sz="2000" b="1"/>
                <a:t>JavaScript数据类型</a:t>
              </a:r>
            </a:p>
          </p:txBody>
        </p:sp>
        <p:cxnSp>
          <p:nvCxnSpPr>
            <p:cNvPr id="5" name=""/>
            <p:cNvCxnSpPr/>
            <p:nvPr/>
          </p:nvCxnSpPr>
          <p:spPr>
            <a:xfrm rot="0">
              <a:off x="593766" y="632526"/>
              <a:ext cx="720000" cy="0"/>
            </a:xfrm>
            <a:prstGeom prst="line">
              <a:avLst/>
            </a:prstGeom>
            <a:ln w="50800">
              <a:solidFill>
                <a:srgbClr val="FF6600"/>
              </a:solidFill>
              <a:prstDash val="solid"/>
              <a:miter/>
            </a:ln>
          </p:spPr>
        </p:cxnSp>
      </p:grpSp>
      <p:sp>
        <p:nvSpPr>
          <p:cNvPr id="6" name=""/>
          <p:cNvSpPr txBox="1"/>
          <p:nvPr/>
        </p:nvSpPr>
        <p:spPr>
          <a:xfrm rot="0" flipH="0" flipV="0">
            <a:off x="395844" y="880753"/>
            <a:ext cx="11678761" cy="5670468"/>
          </a:xfrm>
          <a:prstGeom prst="rect">
            <a:avLst/>
          </a:prstGeom>
          <a:noFill/>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304800" indent="-304800">
              <a:lnSpc>
                <a:spcPct val="150000"/>
              </a:lnSpc>
              <a:buAutoNum type="ea1JpnChsDbPeriod"/>
            </a:pPr>
            <a:r>
              <a:rPr lang="zh-CN" sz="1800">
                <a:solidFill>
                  <a:srgbClr val="FFFFFF"/>
                </a:solidFill>
              </a:rPr>
              <a:t>ES5</a:t>
            </a:r>
          </a:p>
          <a:p>
            <a:pPr marL="466344" indent="-466344">
              <a:lnSpc>
                <a:spcPct val="150000"/>
              </a:lnSpc>
              <a:buFont typeface="Wingdings" charset="0"/>
              <a:buChar char="u"/>
            </a:pPr>
            <a:r>
              <a:rPr lang="zh-CN" sz="1800">
                <a:solidFill>
                  <a:srgbClr val="FFFFFF"/>
                </a:solidFill>
                <a:latin typeface="system-ui"/>
                <a:ea typeface="system-ui"/>
              </a:rPr>
              <a:t>原始类型</a:t>
            </a:r>
          </a:p>
          <a:p>
            <a:pPr marL="660400" lvl="1" indent="-330200">
              <a:lnSpc>
                <a:spcPct val="150000"/>
              </a:lnSpc>
              <a:buFont typeface="Wingdings" charset="0"/>
              <a:buChar char="l"/>
            </a:pPr>
            <a:r>
              <a:rPr lang="zh-CN" sz="1800">
                <a:solidFill>
                  <a:srgbClr val="FFFFFF"/>
                </a:solidFill>
              </a:rPr>
              <a:t>数值</a:t>
            </a:r>
            <a:r>
              <a:rPr lang="zh-CN" sz="1800" b="1">
                <a:solidFill>
                  <a:srgbClr val="FFB84D"/>
                </a:solidFill>
              </a:rPr>
              <a:t>Number</a:t>
            </a:r>
            <a:r>
              <a:rPr lang="zh-CN" sz="1800">
                <a:solidFill>
                  <a:srgbClr val="FFFFFF"/>
                </a:solidFill>
              </a:rPr>
              <a:t>: 1 1.1</a:t>
            </a:r>
          </a:p>
          <a:p>
            <a:pPr marL="660400" lvl="1" indent="-330200">
              <a:lnSpc>
                <a:spcPct val="150000"/>
              </a:lnSpc>
              <a:buFont typeface="Wingdings" charset="0"/>
              <a:buChar char="l"/>
            </a:pPr>
            <a:r>
              <a:rPr lang="zh-CN" sz="1800">
                <a:solidFill>
                  <a:srgbClr val="FFFFFF"/>
                </a:solidFill>
              </a:rPr>
              <a:t>字符串</a:t>
            </a:r>
            <a:r>
              <a:rPr lang="zh-CN" sz="1800" b="1" i="0" strike="noStrike" spc="0">
                <a:solidFill>
                  <a:srgbClr val="FFB84D"/>
                </a:solidFill>
                <a:latin typeface="Arial"/>
                <a:ea typeface="微软雅黑"/>
              </a:rPr>
              <a:t>String</a:t>
            </a:r>
            <a:r>
              <a:rPr lang="zh-CN" sz="1800" b="1" i="0" strike="noStrike" spc="0">
                <a:solidFill>
                  <a:srgbClr val="FFB84D"/>
                </a:solidFill>
                <a:latin typeface="Arial"/>
                <a:ea typeface="微软雅黑"/>
              </a:rPr>
              <a:t>:</a:t>
            </a:r>
            <a:r>
              <a:rPr lang="zh-CN" sz="1800">
                <a:solidFill>
                  <a:srgbClr val="FFFFFF"/>
                </a:solidFill>
              </a:rPr>
              <a:t> 'hello'</a:t>
            </a:r>
          </a:p>
          <a:p>
            <a:pPr marL="660400" lvl="1" indent="-330200">
              <a:lnSpc>
                <a:spcPct val="150000"/>
              </a:lnSpc>
              <a:buFont typeface="Wingdings" charset="0"/>
              <a:buChar char="l"/>
            </a:pPr>
            <a:r>
              <a:rPr lang="zh-CN" sz="1800">
                <a:solidFill>
                  <a:srgbClr val="FFFFFF"/>
                </a:solidFill>
              </a:rPr>
              <a:t>布尔值</a:t>
            </a:r>
            <a:r>
              <a:rPr lang="zh-CN" sz="1800" b="1" i="0" strike="noStrike" spc="0">
                <a:solidFill>
                  <a:srgbClr val="FFB84D"/>
                </a:solidFill>
                <a:latin typeface="Arial"/>
                <a:ea typeface="微软雅黑"/>
              </a:rPr>
              <a:t>Boolean</a:t>
            </a:r>
            <a:r>
              <a:rPr lang="zh-CN" sz="1800" b="0" i="0" strike="noStrike" spc="0">
                <a:solidFill>
                  <a:srgbClr val="CC0000"/>
                </a:solidFill>
                <a:latin typeface="微软雅黑"/>
                <a:ea typeface="微软雅黑"/>
              </a:rPr>
              <a:t>: </a:t>
            </a:r>
            <a:r>
              <a:rPr lang="zh-CN" sz="1800" b="0" i="0" strike="noStrike" spc="0">
                <a:solidFill>
                  <a:srgbClr val="FFFFFF"/>
                </a:solidFill>
                <a:latin typeface="微软雅黑"/>
                <a:ea typeface="微软雅黑"/>
              </a:rPr>
              <a:t>t</a:t>
            </a:r>
            <a:r>
              <a:rPr lang="zh-CN" sz="1800">
                <a:solidFill>
                  <a:srgbClr val="FFFFFF"/>
                </a:solidFill>
              </a:rPr>
              <a:t>rue 和 false</a:t>
            </a:r>
          </a:p>
          <a:p>
            <a:pPr marL="388620" indent="-388620">
              <a:lnSpc>
                <a:spcPct val="150000"/>
              </a:lnSpc>
              <a:buFont typeface="Wingdings" charset="0"/>
              <a:buChar char="u"/>
            </a:pPr>
            <a:r>
              <a:rPr lang="zh-CN" sz="1800">
                <a:solidFill>
                  <a:srgbClr val="FFFFFF"/>
                </a:solidFill>
                <a:latin typeface="system-ui"/>
                <a:ea typeface="system-ui"/>
              </a:rPr>
              <a:t>“未定义”或不存在：</a:t>
            </a:r>
            <a:r>
              <a:rPr lang="zh-CN" sz="1800" b="1" i="0" strike="noStrike" spc="0">
                <a:solidFill>
                  <a:srgbClr val="FFB84D"/>
                </a:solidFill>
                <a:latin typeface="Arial"/>
                <a:ea typeface="微软雅黑"/>
              </a:rPr>
              <a:t>Null</a:t>
            </a:r>
          </a:p>
          <a:p>
            <a:pPr marL="388620" indent="-388620">
              <a:lnSpc>
                <a:spcPct val="150000"/>
              </a:lnSpc>
              <a:buFont typeface="Wingdings" charset="0"/>
              <a:buChar char="u"/>
            </a:pPr>
            <a:r>
              <a:rPr lang="zh-CN" sz="1800">
                <a:solidFill>
                  <a:srgbClr val="FFFFFF"/>
                </a:solidFill>
                <a:latin typeface="system-ui"/>
                <a:ea typeface="system-ui"/>
              </a:rPr>
              <a:t>空值：</a:t>
            </a:r>
            <a:r>
              <a:rPr lang="zh-CN" sz="1800" b="1" i="0" strike="noStrike" spc="0">
                <a:solidFill>
                  <a:srgbClr val="FFB84D"/>
                </a:solidFill>
                <a:latin typeface="Arial"/>
                <a:ea typeface="微软雅黑"/>
              </a:rPr>
              <a:t>Undefined</a:t>
            </a:r>
          </a:p>
          <a:p>
            <a:pPr marL="388620" indent="-388620">
              <a:lnSpc>
                <a:spcPct val="150000"/>
              </a:lnSpc>
              <a:buFont typeface="Wingdings" charset="0"/>
              <a:buChar char="u"/>
            </a:pPr>
            <a:r>
              <a:rPr lang="zh-CN" sz="1800">
                <a:solidFill>
                  <a:srgbClr val="FFFFFF"/>
                </a:solidFill>
                <a:latin typeface="system-ui"/>
                <a:ea typeface="system-ui"/>
              </a:rPr>
              <a:t>对象：</a:t>
            </a:r>
            <a:r>
              <a:rPr lang="zh-CN" sz="1800" b="1" i="0" strike="noStrike" spc="0">
                <a:solidFill>
                  <a:srgbClr val="FFB84D"/>
                </a:solidFill>
                <a:latin typeface="Arial"/>
                <a:ea typeface="微软雅黑"/>
              </a:rPr>
              <a:t>Object</a:t>
            </a:r>
          </a:p>
          <a:p>
            <a:pPr marL="660400" lvl="1" indent="-330200">
              <a:lnSpc>
                <a:spcPct val="150000"/>
              </a:lnSpc>
              <a:buFont typeface="Wingdings" charset="0"/>
              <a:buChar char="l"/>
            </a:pPr>
            <a:r>
              <a:rPr lang="zh-CN" sz="1800">
                <a:solidFill>
                  <a:srgbClr val="FFFFFF"/>
                </a:solidFill>
                <a:latin typeface="system-ui"/>
                <a:ea typeface="system-ui"/>
              </a:rPr>
              <a:t>狭义</a:t>
            </a:r>
            <a:r>
              <a:rPr lang="zh-CN" sz="1800">
                <a:solidFill>
                  <a:srgbClr val="FFFFFF"/>
                </a:solidFill>
                <a:latin typeface="system-ui"/>
                <a:ea typeface="system-ui"/>
              </a:rPr>
              <a:t>对象</a:t>
            </a:r>
            <a:r>
              <a:rPr lang="zh-CN" sz="1800">
                <a:solidFill>
                  <a:srgbClr val="FFFFFF"/>
                </a:solidFill>
                <a:latin typeface="system-ui"/>
                <a:ea typeface="system-ui"/>
              </a:rPr>
              <a:t>Object: {}</a:t>
            </a:r>
          </a:p>
          <a:p>
            <a:pPr marL="660400" lvl="1" indent="-330200">
              <a:lnSpc>
                <a:spcPct val="150000"/>
              </a:lnSpc>
              <a:buFont typeface="Wingdings" charset="0"/>
              <a:buChar char="l"/>
            </a:pPr>
            <a:r>
              <a:rPr lang="zh-CN" sz="1800">
                <a:solidFill>
                  <a:srgbClr val="FFFFFF"/>
                </a:solidFill>
                <a:latin typeface="system-ui"/>
                <a:ea typeface="system-ui"/>
              </a:rPr>
              <a:t>数组Array: []</a:t>
            </a:r>
          </a:p>
          <a:p>
            <a:pPr marL="660400" lvl="1" indent="-330200">
              <a:lnSpc>
                <a:spcPct val="150000"/>
              </a:lnSpc>
              <a:buFont typeface="Wingdings" charset="0"/>
              <a:buChar char="l"/>
            </a:pPr>
            <a:r>
              <a:rPr lang="zh-CN" sz="1800">
                <a:solidFill>
                  <a:srgbClr val="FFFFFF"/>
                </a:solidFill>
                <a:latin typeface="system-ui"/>
                <a:ea typeface="system-ui"/>
              </a:rPr>
              <a:t>函数Function: function(){}</a:t>
            </a:r>
          </a:p>
          <a:p>
            <a:pPr marL="0" indent="0">
              <a:lnSpc>
                <a:spcPct val="150000"/>
              </a:lnSpc>
            </a:pPr>
            <a:r>
              <a:rPr lang="zh-CN" sz="1800">
                <a:solidFill>
                  <a:srgbClr val="FFFFFF"/>
                </a:solidFill>
                <a:latin typeface="Arial"/>
                <a:ea typeface="微软雅黑"/>
              </a:rPr>
              <a:t>二、</a:t>
            </a:r>
            <a:r>
              <a:rPr lang="zh-CN" sz="1800">
                <a:solidFill>
                  <a:srgbClr val="FFFFFF"/>
                </a:solidFill>
                <a:latin typeface="Arial"/>
                <a:ea typeface="微软雅黑"/>
              </a:rPr>
              <a:t>ES6</a:t>
            </a:r>
          </a:p>
          <a:p>
            <a:pPr marL="466344" indent="-466344">
              <a:lnSpc>
                <a:spcPct val="150000"/>
              </a:lnSpc>
              <a:buFont typeface="Wingdings" charset="0"/>
              <a:buChar char="u"/>
            </a:pPr>
            <a:r>
              <a:rPr lang="zh-CN" sz="1800">
                <a:solidFill>
                  <a:srgbClr val="FFFFFF"/>
                </a:solidFill>
                <a:latin typeface="system-ui"/>
                <a:ea typeface="system-ui"/>
              </a:rPr>
              <a:t>独一无二的值</a:t>
            </a:r>
            <a:r>
              <a:rPr lang="zh-CN" sz="1800">
                <a:solidFill>
                  <a:srgbClr val="FFFFFF"/>
                </a:solidFill>
                <a:latin typeface="system-ui"/>
                <a:ea typeface="system-ui"/>
              </a:rPr>
              <a:t>：</a:t>
            </a:r>
            <a:r>
              <a:rPr lang="zh-CN" sz="1800" b="1" i="0" strike="noStrike" spc="0">
                <a:solidFill>
                  <a:srgbClr val="FFB84D"/>
                </a:solidFill>
                <a:latin typeface="Arial"/>
                <a:ea typeface="微软雅黑"/>
              </a:rPr>
              <a:t>Symbol</a:t>
            </a:r>
          </a:p>
          <a:p>
            <a:pPr marL="349758" indent="-349758">
              <a:lnSpc>
                <a:spcPct val="150000"/>
              </a:lnSpc>
              <a:buFont typeface="Wingdings" charset="0"/>
              <a:buChar char="l"/>
            </a:pPr>
            <a:endParaRPr lang="zh-CN" sz="2400">
              <a:solidFill>
                <a:srgbClr val="4A4A4A"/>
              </a:solidFill>
              <a:latin typeface="system-ui"/>
              <a:ea typeface="system-ui"/>
            </a:endParaRPr>
          </a:p>
          <a:p>
            <a:pPr marL="349758" indent="-349758">
              <a:buFont typeface="Wingdings" charset="0"/>
              <a:buChar char="l"/>
            </a:pPr>
            <a:endParaRPr lang="zh-CN"/>
          </a:p>
          <a:p>
            <a:pPr marL="0" indent="0">
              <a:buNone/>
            </a:pPr>
            <a:endParaRPr lang="zh-CN"/>
          </a:p>
          <a:p>
            <a:pPr marL="0" indent="0">
              <a:buNone/>
            </a:pPr>
            <a:endParaRPr lang="zh-CN"/>
          </a:p>
          <a:p>
            <a:pPr marL="0" indent="0">
              <a:buNone/>
            </a:pPr>
            <a:endParaRPr lang="zh-CN"/>
          </a:p>
          <a:p>
            <a:pPr marL="0" indent="0">
              <a:buNone/>
            </a:pPr>
            <a:endParaRPr lang="zh-CN"/>
          </a:p>
          <a:p>
            <a:pPr marL="0" indent="0">
              <a:buNone/>
            </a:pPr>
            <a:endParaRPr lang="zh-CN"/>
          </a:p>
          <a:p>
            <a:pPr marL="304800" indent="-304800">
              <a:buAutoNum type="ea1JpnChsDbPeriod"/>
            </a:pPr>
            <a:endParaRPr lang="zh-CN"/>
          </a:p>
        </p:txBody>
      </p:sp>
      <p:pic>
        <p:nvPicPr>
          <p:cNvPr id="7" name=""/>
          <p:cNvPicPr/>
          <p:nvPr/>
        </p:nvPicPr>
        <p:blipFill>
          <a:blip r:embed="rId2"/>
          <a:stretch/>
        </p:blipFill>
        <p:spPr>
          <a:xfrm rot="0" flipH="0" flipV="0">
            <a:off x="4216838" y="1341375"/>
            <a:ext cx="7857767" cy="427000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
          <p:cNvGrpSpPr/>
          <p:nvPr/>
        </p:nvGrpSpPr>
        <p:grpSpPr>
          <a:xfrm rot="0" flipH="0" flipV="0">
            <a:off x="227144" y="136100"/>
            <a:ext cx="3157167" cy="612733"/>
            <a:chOff x="504701" y="158337"/>
            <a:chExt cx="2975428" cy="612733"/>
          </a:xfrm>
        </p:grpSpPr>
        <p:sp>
          <p:nvSpPr>
            <p:cNvPr id="4" name=""/>
            <p:cNvSpPr txBox="1"/>
            <p:nvPr/>
          </p:nvSpPr>
          <p:spPr>
            <a:xfrm rot="0" flipH="0" flipV="0">
              <a:off x="504701" y="158338"/>
              <a:ext cx="2975428" cy="612734"/>
            </a:xfrm>
            <a:prstGeom prst="rect">
              <a:avLst/>
            </a:prstGeom>
            <a:ln w="6350">
              <a:prstDash val="solid"/>
            </a:ln>
          </p:spPr>
          <p:txBody>
            <a:bodyPr/>
            <a:lstStyle/>
            <a:p>
              <a:pPr>
                <a:lnSpc>
                  <a:spcPct val="150000"/>
                </a:lnSpc>
              </a:pPr>
              <a:r>
                <a:rPr lang="zh-CN" sz="2000" b="1"/>
                <a:t>判断</a:t>
              </a:r>
              <a:r>
                <a:rPr lang="zh-CN" sz="2000" b="1"/>
                <a:t>数据类型</a:t>
              </a:r>
            </a:p>
          </p:txBody>
        </p:sp>
        <p:cxnSp>
          <p:nvCxnSpPr>
            <p:cNvPr id="5" name=""/>
            <p:cNvCxnSpPr/>
            <p:nvPr/>
          </p:nvCxnSpPr>
          <p:spPr>
            <a:xfrm rot="0">
              <a:off x="593766" y="632526"/>
              <a:ext cx="720000" cy="0"/>
            </a:xfrm>
            <a:prstGeom prst="line">
              <a:avLst/>
            </a:prstGeom>
            <a:ln w="50800">
              <a:solidFill>
                <a:srgbClr val="FF6600"/>
              </a:solidFill>
              <a:prstDash val="solid"/>
              <a:miter/>
            </a:ln>
          </p:spPr>
        </p:cxnSp>
      </p:grpSp>
      <p:graphicFrame>
        <p:nvGraphicFramePr>
          <p:cNvPr id="6" name=""/>
          <p:cNvGraphicFramePr/>
          <p:nvPr/>
        </p:nvGraphicFramePr>
        <p:xfrm rot="0">
          <a:off x="5369540" y="838173"/>
          <a:ext cx="6756400" cy="4610100"/>
        </p:xfrm>
        <a:graphic>
          <a:graphicData uri="http://schemas.openxmlformats.org/drawingml/2006/table">
            <a:tbl>
              <a:tblPr>
                <a:tableStyleId>{58542034-FE4F-4ADA-92B8-4CA66D0F0DF3}</a:tableStyleId>
              </a:tblPr>
              <a:tblGrid>
                <a:gridCol w="1962150"/>
                <a:gridCol w="1962150"/>
                <a:gridCol w="2832100"/>
              </a:tblGrid>
              <a:tr h="495300">
                <a:tc>
                  <a:txBody>
                    <a:bodyPr anchor="ctr"/>
                    <a:lstStyle/>
                    <a:p>
                      <a:pPr algn="l"/>
                      <a:r>
                        <a:rPr lang="zh-CN" sz="1400" b="0">
                          <a:solidFill>
                            <a:srgbClr val="FFFFFF"/>
                          </a:solidFill>
                        </a:rPr>
                        <a:t>数据</a:t>
                      </a:r>
                    </a:p>
                  </a:txBody>
                  <a:tcPr anchor="ctr">
                    <a:solidFill>
                      <a:srgbClr val="102033"/>
                    </a:solidFill>
                  </a:tcPr>
                </a:tc>
                <a:tc>
                  <a:txBody>
                    <a:bodyPr anchor="ctr"/>
                    <a:lstStyle/>
                    <a:p>
                      <a:pPr algn="l"/>
                      <a:r>
                        <a:rPr lang="zh-CN" sz="1400" b="1" i="0" strike="noStrike" spc="0">
                          <a:solidFill>
                            <a:srgbClr val="FB8D00"/>
                          </a:solidFill>
                          <a:latin typeface="Arial"/>
                          <a:ea typeface="微软雅黑"/>
                        </a:rPr>
                        <a:t>typeOf</a:t>
                      </a:r>
                    </a:p>
                  </a:txBody>
                  <a:tcPr anchor="ctr">
                    <a:solidFill>
                      <a:srgbClr val="102033"/>
                    </a:solidFill>
                  </a:tcPr>
                </a:tc>
                <a:tc>
                  <a:txBody>
                    <a:bodyPr anchor="ctr"/>
                    <a:lstStyle/>
                    <a:p>
                      <a:pPr marL="0" indent="0" algn="l">
                        <a:lnSpc>
                          <a:spcPct val="150000"/>
                        </a:lnSpc>
                      </a:pPr>
                      <a:r>
                        <a:rPr lang="zh-CN" sz="1400" b="1">
                          <a:solidFill>
                            <a:srgbClr val="FB8D00"/>
                          </a:solidFill>
                          <a:latin typeface="Arial"/>
                          <a:ea typeface="微软雅黑"/>
                        </a:rPr>
                        <a:t>Object.prototype.toString.call()</a:t>
                      </a:r>
                    </a:p>
                  </a:txBody>
                  <a:tcPr anchor="ctr">
                    <a:solidFill>
                      <a:srgbClr val="102033"/>
                    </a:solidFill>
                  </a:tcPr>
                </a:tc>
              </a:tr>
              <a:tr h="450850">
                <a:tc>
                  <a:txBody>
                    <a:bodyPr anchor="ctr"/>
                    <a:lstStyle/>
                    <a:p>
                      <a:pPr algn="l"/>
                      <a:r>
                        <a:rPr lang="zh-CN" sz="1400" b="0">
                          <a:solidFill>
                            <a:srgbClr val="FFFFFF"/>
                          </a:solidFill>
                          <a:latin typeface="Arial"/>
                          <a:ea typeface="微软雅黑"/>
                        </a:rPr>
                        <a:t>1</a:t>
                      </a:r>
                    </a:p>
                  </a:txBody>
                  <a:tcPr anchor="ctr">
                    <a:solidFill>
                      <a:srgbClr val="102033"/>
                    </a:solidFill>
                  </a:tcPr>
                </a:tc>
                <a:tc>
                  <a:txBody>
                    <a:bodyPr anchor="ctr"/>
                    <a:lstStyle/>
                    <a:p>
                      <a:pPr algn="l"/>
                      <a:r>
                        <a:rPr lang="zh-CN" sz="1400" b="0">
                          <a:solidFill>
                            <a:srgbClr val="FFFFFF"/>
                          </a:solidFill>
                        </a:rPr>
                        <a:t>number</a:t>
                      </a:r>
                    </a:p>
                  </a:txBody>
                  <a:tcPr anchor="ctr">
                    <a:solidFill>
                      <a:srgbClr val="102033"/>
                    </a:solidFill>
                  </a:tcPr>
                </a:tc>
                <a:tc>
                  <a:txBody>
                    <a:bodyPr anchor="ctr"/>
                    <a:lstStyle/>
                    <a:p>
                      <a:pPr marL="0" indent="0" algn="l">
                        <a:lnSpc>
                          <a:spcPct val="200000"/>
                        </a:lnSpc>
                        <a:buNone/>
                      </a:pPr>
                      <a:r>
                        <a:rPr lang="zh-CN" sz="1400" b="0" i="0" strike="noStrike" spc="0">
                          <a:solidFill>
                            <a:srgbClr val="FFFFFF"/>
                          </a:solidFill>
                          <a:latin typeface="consolas"/>
                          <a:ea typeface="consolas"/>
                        </a:rPr>
                        <a:t>"[object Number]"</a:t>
                      </a:r>
                    </a:p>
                  </a:txBody>
                  <a:tcPr anchor="ctr">
                    <a:solidFill>
                      <a:srgbClr val="102033"/>
                    </a:solidFill>
                  </a:tcPr>
                </a:tc>
              </a:tr>
              <a:tr h="450850">
                <a:tc>
                  <a:txBody>
                    <a:bodyPr anchor="ctr"/>
                    <a:lstStyle/>
                    <a:p>
                      <a:pPr algn="l"/>
                      <a:r>
                        <a:rPr lang="zh-CN" sz="1400" b="0">
                          <a:solidFill>
                            <a:srgbClr val="FFFFFF"/>
                          </a:solidFill>
                        </a:rPr>
                        <a:t>''</a:t>
                      </a:r>
                    </a:p>
                  </a:txBody>
                  <a:tcPr anchor="ctr">
                    <a:solidFill>
                      <a:srgbClr val="102033"/>
                    </a:solidFill>
                  </a:tcPr>
                </a:tc>
                <a:tc>
                  <a:txBody>
                    <a:bodyPr anchor="ctr"/>
                    <a:lstStyle/>
                    <a:p>
                      <a:pPr algn="l"/>
                      <a:r>
                        <a:rPr lang="zh-CN" sz="1400" b="0">
                          <a:solidFill>
                            <a:srgbClr val="FFFFFF"/>
                          </a:solidFill>
                        </a:rPr>
                        <a:t>string</a:t>
                      </a:r>
                    </a:p>
                  </a:txBody>
                  <a:tcPr anchor="ctr">
                    <a:solidFill>
                      <a:srgbClr val="102033"/>
                    </a:solidFill>
                  </a:tcPr>
                </a:tc>
                <a:tc>
                  <a:txBody>
                    <a:bodyPr anchor="ctr"/>
                    <a:lstStyle/>
                    <a:p>
                      <a:pPr marL="0" indent="0" algn="l">
                        <a:lnSpc>
                          <a:spcPct val="200000"/>
                        </a:lnSpc>
                        <a:buNone/>
                      </a:pPr>
                      <a:r>
                        <a:rPr lang="zh-CN" sz="1400" b="0" i="0" strike="noStrike" spc="0">
                          <a:solidFill>
                            <a:srgbClr val="FFFFFF"/>
                          </a:solidFill>
                          <a:latin typeface="consolas"/>
                          <a:ea typeface="consolas"/>
                        </a:rPr>
                        <a:t>"[object String]"</a:t>
                      </a:r>
                    </a:p>
                  </a:txBody>
                  <a:tcPr anchor="ctr">
                    <a:solidFill>
                      <a:srgbClr val="102033"/>
                    </a:solidFill>
                  </a:tcPr>
                </a:tc>
              </a:tr>
              <a:tr h="450850">
                <a:tc>
                  <a:txBody>
                    <a:bodyPr anchor="ctr"/>
                    <a:lstStyle/>
                    <a:p>
                      <a:pPr algn="l"/>
                      <a:r>
                        <a:rPr lang="zh-CN" sz="1400" b="0">
                          <a:solidFill>
                            <a:srgbClr val="FFFFFF"/>
                          </a:solidFill>
                        </a:rPr>
                        <a:t>true</a:t>
                      </a:r>
                    </a:p>
                  </a:txBody>
                  <a:tcPr anchor="ctr">
                    <a:solidFill>
                      <a:srgbClr val="102033"/>
                    </a:solidFill>
                  </a:tcPr>
                </a:tc>
                <a:tc>
                  <a:txBody>
                    <a:bodyPr anchor="ctr"/>
                    <a:lstStyle/>
                    <a:p>
                      <a:pPr algn="l"/>
                      <a:r>
                        <a:rPr lang="zh-CN" sz="1400" b="0">
                          <a:solidFill>
                            <a:srgbClr val="FFFFFF"/>
                          </a:solidFill>
                        </a:rPr>
                        <a:t>boolean</a:t>
                      </a:r>
                    </a:p>
                  </a:txBody>
                  <a:tcPr anchor="ctr">
                    <a:solidFill>
                      <a:srgbClr val="102033"/>
                    </a:solidFill>
                  </a:tcPr>
                </a:tc>
                <a:tc>
                  <a:txBody>
                    <a:bodyPr anchor="ctr"/>
                    <a:lstStyle/>
                    <a:p>
                      <a:pPr marL="0" indent="0" algn="l">
                        <a:lnSpc>
                          <a:spcPct val="200000"/>
                        </a:lnSpc>
                        <a:buNone/>
                      </a:pPr>
                      <a:r>
                        <a:rPr lang="zh-CN" sz="1400" b="0" i="0" strike="noStrike" spc="0">
                          <a:solidFill>
                            <a:srgbClr val="FFFFFF"/>
                          </a:solidFill>
                          <a:latin typeface="consolas"/>
                          <a:ea typeface="consolas"/>
                        </a:rPr>
                        <a:t>"[o</a:t>
                      </a:r>
                      <a:r>
                        <a:rPr lang="zh-CN" sz="1400" b="0" i="0" strike="noStrike" spc="0">
                          <a:solidFill>
                            <a:srgbClr val="FFFFFF"/>
                          </a:solidFill>
                          <a:latin typeface="consolas"/>
                          <a:ea typeface="consolas"/>
                        </a:rPr>
                        <a:t>bject Boolean]"</a:t>
                      </a:r>
                    </a:p>
                  </a:txBody>
                  <a:tcPr anchor="ctr">
                    <a:solidFill>
                      <a:srgbClr val="102033"/>
                    </a:solidFill>
                  </a:tcPr>
                </a:tc>
              </a:tr>
              <a:tr h="450850">
                <a:tc>
                  <a:txBody>
                    <a:bodyPr anchor="ctr"/>
                    <a:lstStyle/>
                    <a:p>
                      <a:pPr algn="l"/>
                      <a:r>
                        <a:rPr lang="zh-CN" sz="1400" b="0">
                          <a:solidFill>
                            <a:srgbClr val="FFFFFF"/>
                          </a:solidFill>
                        </a:rPr>
                        <a:t>null</a:t>
                      </a:r>
                    </a:p>
                  </a:txBody>
                  <a:tcPr anchor="ctr">
                    <a:solidFill>
                      <a:srgbClr val="102033"/>
                    </a:solidFill>
                  </a:tcPr>
                </a:tc>
                <a:tc>
                  <a:txBody>
                    <a:bodyPr anchor="ctr"/>
                    <a:lstStyle/>
                    <a:p>
                      <a:pPr algn="l"/>
                      <a:r>
                        <a:rPr lang="zh-CN" sz="1400" b="0">
                          <a:solidFill>
                            <a:srgbClr val="D041E1"/>
                          </a:solidFill>
                        </a:rPr>
                        <a:t>object</a:t>
                      </a:r>
                    </a:p>
                  </a:txBody>
                  <a:tcPr anchor="ctr">
                    <a:solidFill>
                      <a:srgbClr val="102033"/>
                    </a:solidFill>
                  </a:tcPr>
                </a:tc>
                <a:tc>
                  <a:txBody>
                    <a:bodyPr anchor="ctr"/>
                    <a:lstStyle/>
                    <a:p>
                      <a:pPr marL="0" indent="0" algn="l">
                        <a:lnSpc>
                          <a:spcPct val="200000"/>
                        </a:lnSpc>
                        <a:buNone/>
                      </a:pPr>
                      <a:r>
                        <a:rPr lang="zh-CN" sz="1400" b="0" i="0" strike="noStrike" spc="0">
                          <a:solidFill>
                            <a:srgbClr val="FFFFFF"/>
                          </a:solidFill>
                          <a:latin typeface="consolas"/>
                          <a:ea typeface="consolas"/>
                        </a:rPr>
                        <a:t>"[object N</a:t>
                      </a:r>
                      <a:r>
                        <a:rPr lang="zh-CN" sz="1400" b="0" i="0" strike="noStrike" spc="0">
                          <a:solidFill>
                            <a:srgbClr val="FFFFFF"/>
                          </a:solidFill>
                          <a:latin typeface="consolas"/>
                          <a:ea typeface="consolas"/>
                        </a:rPr>
                        <a:t>ull]"</a:t>
                      </a:r>
                    </a:p>
                  </a:txBody>
                  <a:tcPr anchor="ctr">
                    <a:solidFill>
                      <a:srgbClr val="102033"/>
                    </a:solidFill>
                  </a:tcPr>
                </a:tc>
              </a:tr>
              <a:tr h="450850">
                <a:tc>
                  <a:txBody>
                    <a:bodyPr anchor="ctr"/>
                    <a:lstStyle/>
                    <a:p>
                      <a:pPr algn="l"/>
                      <a:r>
                        <a:rPr lang="zh-CN" sz="1400" b="0">
                          <a:solidFill>
                            <a:srgbClr val="FFFFFF"/>
                          </a:solidFill>
                        </a:rPr>
                        <a:t>undefined</a:t>
                      </a:r>
                    </a:p>
                  </a:txBody>
                  <a:tcPr anchor="ctr">
                    <a:solidFill>
                      <a:srgbClr val="102033"/>
                    </a:solidFill>
                  </a:tcPr>
                </a:tc>
                <a:tc>
                  <a:txBody>
                    <a:bodyPr anchor="ctr"/>
                    <a:lstStyle/>
                    <a:p>
                      <a:pPr algn="l"/>
                      <a:r>
                        <a:rPr lang="zh-CN" sz="1400" b="0">
                          <a:solidFill>
                            <a:srgbClr val="FFFFFF"/>
                          </a:solidFill>
                        </a:rPr>
                        <a:t>undefined</a:t>
                      </a:r>
                    </a:p>
                  </a:txBody>
                  <a:tcPr anchor="ctr">
                    <a:solidFill>
                      <a:srgbClr val="102033"/>
                    </a:solidFill>
                  </a:tcPr>
                </a:tc>
                <a:tc>
                  <a:txBody>
                    <a:bodyPr anchor="ctr"/>
                    <a:lstStyle/>
                    <a:p>
                      <a:pPr marL="0" indent="0" algn="l">
                        <a:lnSpc>
                          <a:spcPct val="200000"/>
                        </a:lnSpc>
                        <a:buNone/>
                      </a:pPr>
                      <a:r>
                        <a:rPr lang="zh-CN" sz="1400" b="0" i="0" strike="noStrike" spc="0">
                          <a:solidFill>
                            <a:srgbClr val="FFFFFF"/>
                          </a:solidFill>
                          <a:latin typeface="consolas"/>
                          <a:ea typeface="consolas"/>
                        </a:rPr>
                        <a:t>"[object Undefined]"</a:t>
                      </a:r>
                    </a:p>
                  </a:txBody>
                  <a:tcPr anchor="ctr">
                    <a:solidFill>
                      <a:srgbClr val="102033"/>
                    </a:solidFill>
                  </a:tcPr>
                </a:tc>
              </a:tr>
              <a:tr h="450850">
                <a:tc>
                  <a:txBody>
                    <a:bodyPr anchor="ctr"/>
                    <a:lstStyle/>
                    <a:p>
                      <a:pPr algn="l"/>
                      <a:r>
                        <a:rPr lang="zh-CN" sz="1400" b="0">
                          <a:solidFill>
                            <a:srgbClr val="FFFFFF"/>
                          </a:solidFill>
                        </a:rPr>
                        <a:t>[]</a:t>
                      </a:r>
                    </a:p>
                  </a:txBody>
                  <a:tcPr anchor="ctr">
                    <a:solidFill>
                      <a:srgbClr val="102033"/>
                    </a:solidFill>
                  </a:tcPr>
                </a:tc>
                <a:tc>
                  <a:txBody>
                    <a:bodyPr anchor="ctr"/>
                    <a:lstStyle/>
                    <a:p>
                      <a:pPr algn="l"/>
                      <a:r>
                        <a:rPr lang="zh-CN" sz="1400" b="0">
                          <a:solidFill>
                            <a:srgbClr val="D041E1"/>
                          </a:solidFill>
                          <a:latin typeface="Arial"/>
                          <a:ea typeface="微软雅黑"/>
                        </a:rPr>
                        <a:t>object</a:t>
                      </a:r>
                    </a:p>
                  </a:txBody>
                  <a:tcPr anchor="ctr">
                    <a:solidFill>
                      <a:srgbClr val="102033"/>
                    </a:solidFill>
                  </a:tcPr>
                </a:tc>
                <a:tc>
                  <a:txBody>
                    <a:bodyPr anchor="ctr"/>
                    <a:lstStyle/>
                    <a:p>
                      <a:pPr marL="0" indent="0" algn="l">
                        <a:lnSpc>
                          <a:spcPct val="200000"/>
                        </a:lnSpc>
                        <a:buNone/>
                      </a:pPr>
                      <a:r>
                        <a:rPr lang="zh-CN" sz="1400" b="0" i="0" strike="noStrike" spc="0">
                          <a:solidFill>
                            <a:srgbClr val="FFFFFF"/>
                          </a:solidFill>
                          <a:latin typeface="consolas"/>
                          <a:ea typeface="consolas"/>
                        </a:rPr>
                        <a:t>"[object Array]"</a:t>
                      </a:r>
                    </a:p>
                  </a:txBody>
                  <a:tcPr anchor="ctr">
                    <a:solidFill>
                      <a:srgbClr val="102033"/>
                    </a:solidFill>
                  </a:tcPr>
                </a:tc>
              </a:tr>
              <a:tr h="450850">
                <a:tc>
                  <a:txBody>
                    <a:bodyPr anchor="ctr"/>
                    <a:lstStyle/>
                    <a:p>
                      <a:pPr algn="l"/>
                      <a:r>
                        <a:rPr lang="zh-CN" sz="1400" b="0">
                          <a:solidFill>
                            <a:srgbClr val="FFFFFF"/>
                          </a:solidFill>
                        </a:rPr>
                        <a:t>{}</a:t>
                      </a:r>
                    </a:p>
                  </a:txBody>
                  <a:tcPr anchor="ctr">
                    <a:solidFill>
                      <a:srgbClr val="102033"/>
                    </a:solidFill>
                  </a:tcPr>
                </a:tc>
                <a:tc>
                  <a:txBody>
                    <a:bodyPr anchor="ctr"/>
                    <a:lstStyle/>
                    <a:p>
                      <a:pPr algn="l"/>
                      <a:r>
                        <a:rPr lang="zh-CN" sz="1400" b="0">
                          <a:solidFill>
                            <a:srgbClr val="FFFFFF"/>
                          </a:solidFill>
                          <a:latin typeface="Arial"/>
                          <a:ea typeface="微软雅黑"/>
                        </a:rPr>
                        <a:t>object</a:t>
                      </a:r>
                    </a:p>
                  </a:txBody>
                  <a:tcPr anchor="ctr">
                    <a:solidFill>
                      <a:srgbClr val="102033"/>
                    </a:solidFill>
                  </a:tcPr>
                </a:tc>
                <a:tc>
                  <a:txBody>
                    <a:bodyPr anchor="ctr"/>
                    <a:lstStyle/>
                    <a:p>
                      <a:pPr marL="0" indent="0" algn="l">
                        <a:lnSpc>
                          <a:spcPct val="200000"/>
                        </a:lnSpc>
                        <a:buNone/>
                      </a:pPr>
                      <a:r>
                        <a:rPr lang="zh-CN" sz="1400" b="0" i="0" strike="noStrike" spc="0">
                          <a:solidFill>
                            <a:srgbClr val="FFFFFF"/>
                          </a:solidFill>
                          <a:latin typeface="consolas"/>
                          <a:ea typeface="consolas"/>
                        </a:rPr>
                        <a:t>"[object Object]"</a:t>
                      </a:r>
                    </a:p>
                  </a:txBody>
                  <a:tcPr anchor="ctr">
                    <a:solidFill>
                      <a:srgbClr val="102033"/>
                    </a:solidFill>
                  </a:tcPr>
                </a:tc>
              </a:tr>
              <a:tr h="450850">
                <a:tc>
                  <a:txBody>
                    <a:bodyPr anchor="ctr"/>
                    <a:lstStyle/>
                    <a:p>
                      <a:pPr algn="l"/>
                      <a:r>
                        <a:rPr lang="zh-CN" sz="1400" b="0">
                          <a:solidFill>
                            <a:srgbClr val="FFFFFF"/>
                          </a:solidFill>
                        </a:rPr>
                        <a:t>function(){}</a:t>
                      </a:r>
                    </a:p>
                  </a:txBody>
                  <a:tcPr anchor="ctr">
                    <a:solidFill>
                      <a:srgbClr val="102033"/>
                    </a:solidFill>
                  </a:tcPr>
                </a:tc>
                <a:tc>
                  <a:txBody>
                    <a:bodyPr anchor="ctr"/>
                    <a:lstStyle/>
                    <a:p>
                      <a:pPr algn="l"/>
                      <a:r>
                        <a:rPr lang="zh-CN" sz="1400" b="0">
                          <a:solidFill>
                            <a:srgbClr val="FFFFFF"/>
                          </a:solidFill>
                        </a:rPr>
                        <a:t>function</a:t>
                      </a:r>
                    </a:p>
                  </a:txBody>
                  <a:tcPr anchor="ctr">
                    <a:solidFill>
                      <a:srgbClr val="102033"/>
                    </a:solidFill>
                  </a:tcPr>
                </a:tc>
                <a:tc>
                  <a:txBody>
                    <a:bodyPr anchor="ctr"/>
                    <a:lstStyle/>
                    <a:p>
                      <a:pPr marL="0" indent="0" algn="l">
                        <a:lnSpc>
                          <a:spcPct val="200000"/>
                        </a:lnSpc>
                        <a:buNone/>
                      </a:pPr>
                      <a:r>
                        <a:rPr lang="zh-CN" sz="1400" b="0" i="0" strike="noStrike" spc="0">
                          <a:solidFill>
                            <a:srgbClr val="FFFFFF"/>
                          </a:solidFill>
                          <a:latin typeface="consolas"/>
                          <a:ea typeface="consolas"/>
                        </a:rPr>
                        <a:t>"[object Function]"</a:t>
                      </a:r>
                    </a:p>
                  </a:txBody>
                  <a:tcPr anchor="ctr">
                    <a:solidFill>
                      <a:srgbClr val="102033"/>
                    </a:solidFill>
                  </a:tcPr>
                </a:tc>
              </a:tr>
            </a:tbl>
          </a:graphicData>
        </a:graphic>
      </p:graphicFrame>
      <p:sp>
        <p:nvSpPr>
          <p:cNvPr id="7" name=""/>
          <p:cNvSpPr txBox="1"/>
          <p:nvPr/>
        </p:nvSpPr>
        <p:spPr>
          <a:xfrm rot="0" flipH="0" flipV="0">
            <a:off x="81642" y="838173"/>
            <a:ext cx="5301936" cy="5199276"/>
          </a:xfrm>
          <a:prstGeom prst="rect">
            <a:avLst/>
          </a:prstGeom>
          <a:ln w="12700">
            <a:prstDash val="solid"/>
          </a:ln>
        </p:spPr>
        <p:txBody>
          <a:bodyPr/>
          <a:lstStyle/>
          <a:p>
            <a:pPr>
              <a:lnSpc>
                <a:spcPct val="130000"/>
              </a:lnSpc>
            </a:pPr>
            <a:r>
              <a:rPr lang="zh-CN" sz="1400"/>
              <a:t>常见的三种判断数据类型的方式：</a:t>
            </a:r>
          </a:p>
          <a:p>
            <a:pPr marL="272034" indent="-272034">
              <a:lnSpc>
                <a:spcPct val="130000"/>
              </a:lnSpc>
              <a:buFont typeface="Wingdings" charset="0"/>
              <a:buChar char="l"/>
            </a:pPr>
            <a:r>
              <a:rPr lang="zh-CN" sz="1400"/>
              <a:t>typeOf运算符</a:t>
            </a:r>
          </a:p>
          <a:p>
            <a:pPr marL="272034" indent="-272034">
              <a:lnSpc>
                <a:spcPct val="130000"/>
              </a:lnSpc>
              <a:buFont typeface="Wingdings" charset="0"/>
              <a:buChar char="l"/>
            </a:pPr>
            <a:r>
              <a:rPr lang="zh-CN" sz="1400"/>
              <a:t>instanceOf运算符：用的较少</a:t>
            </a:r>
          </a:p>
          <a:p>
            <a:pPr marL="272034" indent="-272034">
              <a:lnSpc>
                <a:spcPct val="130000"/>
              </a:lnSpc>
              <a:buFont typeface="Wingdings" charset="0"/>
              <a:buChar char="l"/>
            </a:pPr>
            <a:r>
              <a:rPr lang="zh-CN" sz="1400" b="0">
                <a:solidFill>
                  <a:srgbClr val="FFFFFF"/>
                </a:solidFill>
                <a:latin typeface="Arial"/>
                <a:ea typeface="微软雅黑"/>
              </a:rPr>
              <a:t>Object.prototype.toString</a:t>
            </a:r>
            <a:r>
              <a:rPr lang="zh-CN" sz="1400"/>
              <a:t>方法</a:t>
            </a:r>
          </a:p>
          <a:p>
            <a:pPr marL="0" indent="0">
              <a:lnSpc>
                <a:spcPct val="130000"/>
              </a:lnSpc>
              <a:buNone/>
            </a:pPr>
            <a:endParaRPr lang="zh-CN" sz="1400"/>
          </a:p>
          <a:p>
            <a:pPr marL="0" indent="0">
              <a:lnSpc>
                <a:spcPct val="130000"/>
              </a:lnSpc>
              <a:buNone/>
            </a:pPr>
            <a:r>
              <a:rPr lang="zh-CN" sz="1400"/>
              <a:t>其中</a:t>
            </a:r>
            <a:r>
              <a:rPr lang="zh-CN" sz="1400">
                <a:solidFill>
                  <a:srgbClr val="FB8D00"/>
                </a:solidFill>
              </a:rPr>
              <a:t>typeOf</a:t>
            </a:r>
            <a:r>
              <a:rPr lang="zh-CN" sz="1400"/>
              <a:t>常用来判断原始数据类型:数值，字符串，布尔等。</a:t>
            </a:r>
          </a:p>
          <a:p>
            <a:pPr marL="0" indent="0">
              <a:lnSpc>
                <a:spcPct val="130000"/>
              </a:lnSpc>
              <a:buNone/>
            </a:pPr>
            <a:r>
              <a:rPr lang="zh-CN" sz="1400" b="0">
                <a:solidFill>
                  <a:srgbClr val="FB8D00"/>
                </a:solidFill>
                <a:latin typeface="Arial"/>
                <a:ea typeface="微软雅黑"/>
              </a:rPr>
              <a:t>Object.prototype.toString</a:t>
            </a:r>
            <a:r>
              <a:rPr lang="zh-CN" sz="1400" b="0">
                <a:solidFill>
                  <a:srgbClr val="FFFFFF"/>
                </a:solidFill>
                <a:latin typeface="Arial"/>
                <a:ea typeface="微软雅黑"/>
              </a:rPr>
              <a:t>方法是判断的最正确的。常规我们会全局定义一个工具函数，如下：</a:t>
            </a:r>
          </a:p>
          <a:p>
            <a:pPr>
              <a:lnSpc>
                <a:spcPct val="130000"/>
              </a:lnSpc>
            </a:pPr>
            <a:endParaRPr lang="zh-CN" b="1"/>
          </a:p>
          <a:p>
            <a:pPr>
              <a:lnSpc>
                <a:spcPct val="130000"/>
              </a:lnSpc>
            </a:pPr>
            <a:r>
              <a:rPr lang="zh-CN" sz="1600" b="0">
                <a:solidFill>
                  <a:srgbClr val="FFFFFF"/>
                </a:solidFill>
              </a:rPr>
              <a:t>function getT</a:t>
            </a:r>
            <a:r>
              <a:rPr lang="zh-CN" sz="1600" b="0">
                <a:solidFill>
                  <a:srgbClr val="FFFFFF"/>
                </a:solidFill>
              </a:rPr>
              <a:t>ype</a:t>
            </a:r>
            <a:r>
              <a:rPr lang="zh-CN" sz="1600" b="0">
                <a:solidFill>
                  <a:srgbClr val="FFFFFF"/>
                </a:solidFill>
              </a:rPr>
              <a:t> (o){
  var s = </a:t>
            </a:r>
            <a:r>
              <a:rPr lang="zh-CN" sz="1600" b="0">
                <a:solidFill>
                  <a:srgbClr val="FB8D00"/>
                </a:solidFill>
              </a:rPr>
              <a:t>Object.prototype.toString.call</a:t>
            </a:r>
            <a:r>
              <a:rPr lang="zh-CN" sz="1600" b="0">
                <a:solidFill>
                  <a:srgbClr val="FFFFFF"/>
                </a:solidFill>
              </a:rPr>
              <a:t>(o);
  return s.match(/\[object (.*?)\]/) [1].toLowerCase();
};</a:t>
            </a:r>
          </a:p>
          <a:p>
            <a:pPr>
              <a:lnSpc>
                <a:spcPct val="130000"/>
              </a:lnSpc>
            </a:pPr>
            <a:endParaRPr lang="zh-CN" sz="1600" b="0">
              <a:solidFill>
                <a:srgbClr val="FFFFFF"/>
              </a:solidFill>
            </a:endParaRPr>
          </a:p>
          <a:p>
            <a:pPr>
              <a:lnSpc>
                <a:spcPct val="130000"/>
              </a:lnSpc>
            </a:pPr>
            <a:r>
              <a:rPr lang="zh-CN" sz="1600" b="0" i="0" strike="noStrike" spc="0">
                <a:solidFill>
                  <a:srgbClr val="FFFFFF"/>
                </a:solidFill>
                <a:latin typeface="Arial"/>
                <a:ea typeface="微软雅黑"/>
              </a:rPr>
              <a:t>getT</a:t>
            </a:r>
            <a:r>
              <a:rPr lang="zh-CN" sz="1600" b="0" i="0" strike="noStrike" spc="0">
                <a:solidFill>
                  <a:srgbClr val="FFFFFF"/>
                </a:solidFill>
                <a:latin typeface="Arial"/>
                <a:ea typeface="微软雅黑"/>
              </a:rPr>
              <a:t>y</a:t>
            </a:r>
            <a:r>
              <a:rPr lang="zh-CN" sz="1600" b="0" i="0">
                <a:solidFill>
                  <a:srgbClr val="FFFFFF"/>
                </a:solidFill>
                <a:latin typeface="Arial"/>
                <a:ea typeface="微软雅黑"/>
              </a:rPr>
              <a:t>pe(1);</a:t>
            </a:r>
            <a:r>
              <a:rPr lang="zh-CN" sz="1600" b="0" i="1">
                <a:solidFill>
                  <a:srgbClr val="9D9D9D"/>
                </a:solidFill>
                <a:latin typeface="Arial"/>
                <a:ea typeface="微软雅黑"/>
              </a:rPr>
              <a:t>//'number'</a:t>
            </a:r>
          </a:p>
          <a:p>
            <a:pPr>
              <a:lnSpc>
                <a:spcPct val="130000"/>
              </a:lnSpc>
            </a:pPr>
            <a:r>
              <a:rPr lang="zh-CN" sz="1600" b="0" i="0" strike="noStrike" spc="0">
                <a:solidFill>
                  <a:srgbClr val="FFFFFF"/>
                </a:solidFill>
                <a:latin typeface="Arial"/>
                <a:ea typeface="微软雅黑"/>
              </a:rPr>
              <a:t>g</a:t>
            </a:r>
            <a:r>
              <a:rPr lang="zh-CN" sz="1600" b="0" i="0" strike="noStrike" spc="0">
                <a:solidFill>
                  <a:srgbClr val="FFFFFF"/>
                </a:solidFill>
                <a:latin typeface="Arial"/>
                <a:ea typeface="微软雅黑"/>
              </a:rPr>
              <a:t>etT</a:t>
            </a:r>
            <a:r>
              <a:rPr lang="zh-CN" sz="1600" b="0" i="0" strike="noStrike" spc="0">
                <a:solidFill>
                  <a:srgbClr val="FFFFFF"/>
                </a:solidFill>
                <a:latin typeface="Arial"/>
                <a:ea typeface="微软雅黑"/>
              </a:rPr>
              <a:t>y</a:t>
            </a:r>
            <a:r>
              <a:rPr lang="zh-CN" sz="1600" b="0" i="0" strike="noStrike" spc="0">
                <a:solidFill>
                  <a:srgbClr val="FFFFFF"/>
                </a:solidFill>
                <a:latin typeface="Arial"/>
                <a:ea typeface="微软雅黑"/>
              </a:rPr>
              <a:t>pe(null);/</a:t>
            </a:r>
            <a:r>
              <a:rPr lang="zh-CN" sz="1600" b="0" i="1">
                <a:solidFill>
                  <a:srgbClr val="9D9D9D"/>
                </a:solidFill>
                <a:latin typeface="Arial"/>
                <a:ea typeface="微软雅黑"/>
              </a:rPr>
              <a:t>/'null'</a:t>
            </a:r>
          </a:p>
          <a:p>
            <a:pPr>
              <a:lnSpc>
                <a:spcPct val="130000"/>
              </a:lnSpc>
            </a:pPr>
            <a:r>
              <a:rPr lang="zh-CN" sz="1600" b="0" i="0" strike="noStrike" spc="0">
                <a:solidFill>
                  <a:srgbClr val="FFFFFF"/>
                </a:solidFill>
                <a:latin typeface="Arial"/>
                <a:ea typeface="微软雅黑"/>
              </a:rPr>
              <a:t>g</a:t>
            </a:r>
            <a:r>
              <a:rPr lang="zh-CN" sz="1600" b="0" i="0" strike="noStrike" spc="0">
                <a:solidFill>
                  <a:srgbClr val="FFFFFF"/>
                </a:solidFill>
                <a:latin typeface="Arial"/>
                <a:ea typeface="微软雅黑"/>
              </a:rPr>
              <a:t>etT</a:t>
            </a:r>
            <a:r>
              <a:rPr lang="zh-CN" sz="1600" b="0" i="0" strike="noStrike" spc="0">
                <a:solidFill>
                  <a:srgbClr val="FFFFFF"/>
                </a:solidFill>
                <a:latin typeface="Arial"/>
                <a:ea typeface="微软雅黑"/>
              </a:rPr>
              <a:t>yp</a:t>
            </a:r>
            <a:r>
              <a:rPr lang="zh-CN" sz="1600" b="0" i="0" strike="noStrike" spc="0">
                <a:solidFill>
                  <a:srgbClr val="FFFFFF"/>
                </a:solidFill>
                <a:latin typeface="Arial"/>
                <a:ea typeface="微软雅黑"/>
              </a:rPr>
              <a:t>e([]);</a:t>
            </a:r>
            <a:r>
              <a:rPr lang="zh-CN" sz="1600" b="0" i="1">
                <a:solidFill>
                  <a:srgbClr val="9D9D9D"/>
                </a:solidFill>
                <a:latin typeface="Arial"/>
                <a:ea typeface="微软雅黑"/>
              </a:rPr>
              <a:t>//'array'</a:t>
            </a:r>
          </a:p>
          <a:p>
            <a:pPr>
              <a:lnSpc>
                <a:spcPct val="130000"/>
              </a:lnSpc>
            </a:pPr>
            <a:endParaRPr lang="zh-CN"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
          <p:cNvGrpSpPr/>
          <p:nvPr/>
        </p:nvGrpSpPr>
        <p:grpSpPr>
          <a:xfrm rot="0" flipH="0" flipV="0">
            <a:off x="336467" y="207818"/>
            <a:ext cx="2975428" cy="612733"/>
            <a:chOff x="504701" y="158337"/>
            <a:chExt cx="2975428" cy="612733"/>
          </a:xfrm>
        </p:grpSpPr>
        <p:sp>
          <p:nvSpPr>
            <p:cNvPr id="4" name=""/>
            <p:cNvSpPr txBox="1"/>
            <p:nvPr/>
          </p:nvSpPr>
          <p:spPr>
            <a:xfrm rot="0" flipH="0" flipV="0">
              <a:off x="504701" y="158338"/>
              <a:ext cx="2975428" cy="612734"/>
            </a:xfrm>
            <a:prstGeom prst="rect">
              <a:avLst/>
            </a:prstGeom>
            <a:ln w="6350">
              <a:prstDash val="solid"/>
            </a:ln>
          </p:spPr>
          <p:txBody>
            <a:bodyPr/>
            <a:lstStyle/>
            <a:p>
              <a:pPr>
                <a:lnSpc>
                  <a:spcPct val="150000"/>
                </a:lnSpc>
              </a:pPr>
              <a:r>
                <a:rPr lang="zh-CN" sz="2000" b="1"/>
                <a:t>数据类型的转换</a:t>
              </a:r>
            </a:p>
          </p:txBody>
        </p:sp>
        <p:cxnSp>
          <p:nvCxnSpPr>
            <p:cNvPr id="5" name=""/>
            <p:cNvCxnSpPr/>
            <p:nvPr/>
          </p:nvCxnSpPr>
          <p:spPr>
            <a:xfrm rot="0">
              <a:off x="593766" y="632526"/>
              <a:ext cx="720000" cy="0"/>
            </a:xfrm>
            <a:prstGeom prst="line">
              <a:avLst/>
            </a:prstGeom>
            <a:ln w="50800">
              <a:solidFill>
                <a:srgbClr val="FF6600"/>
              </a:solidFill>
              <a:prstDash val="solid"/>
              <a:miter/>
            </a:ln>
          </p:spPr>
        </p:cxnSp>
      </p:grpSp>
      <p:sp>
        <p:nvSpPr>
          <p:cNvPr id="6" name=""/>
          <p:cNvSpPr txBox="1"/>
          <p:nvPr/>
        </p:nvSpPr>
        <p:spPr>
          <a:xfrm rot="0" flipH="0" flipV="0">
            <a:off x="5947558" y="860961"/>
            <a:ext cx="2780805" cy="4898572"/>
          </a:xfrm>
          <a:prstGeom prst="rect">
            <a:avLst/>
          </a:prstGeom>
          <a:noFill/>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nSpc>
                <a:spcPct val="150000"/>
              </a:lnSpc>
              <a:buNone/>
            </a:pPr>
            <a:endParaRPr lang="zh-CN" sz="1600">
              <a:solidFill>
                <a:srgbClr val="FFFFFF"/>
              </a:solidFill>
              <a:latin typeface="Arial"/>
              <a:ea typeface="微软雅黑"/>
            </a:endParaRPr>
          </a:p>
          <a:p>
            <a:pPr marL="349758" indent="-349758">
              <a:lnSpc>
                <a:spcPct val="150000"/>
              </a:lnSpc>
              <a:buFont typeface="Wingdings" charset="0"/>
              <a:buChar char="l"/>
            </a:pPr>
            <a:endParaRPr lang="zh-CN" sz="2400">
              <a:solidFill>
                <a:srgbClr val="4A4A4A"/>
              </a:solidFill>
              <a:latin typeface="system-ui"/>
              <a:ea typeface="system-ui"/>
            </a:endParaRPr>
          </a:p>
          <a:p>
            <a:pPr marL="349758" indent="-349758">
              <a:buFont typeface="Wingdings" charset="0"/>
              <a:buChar char="l"/>
            </a:pPr>
            <a:endParaRPr lang="zh-CN"/>
          </a:p>
          <a:p>
            <a:pPr marL="0" indent="0">
              <a:buNone/>
            </a:pPr>
            <a:endParaRPr lang="zh-CN"/>
          </a:p>
          <a:p>
            <a:pPr marL="0" indent="0">
              <a:buNone/>
            </a:pPr>
            <a:endParaRPr lang="zh-CN"/>
          </a:p>
          <a:p>
            <a:pPr marL="0" indent="0">
              <a:buNone/>
            </a:pPr>
            <a:endParaRPr lang="zh-CN"/>
          </a:p>
          <a:p>
            <a:pPr marL="0" indent="0">
              <a:buNone/>
            </a:pPr>
            <a:endParaRPr lang="zh-CN"/>
          </a:p>
          <a:p>
            <a:pPr marL="0" indent="0">
              <a:buNone/>
            </a:pPr>
            <a:endParaRPr lang="zh-CN"/>
          </a:p>
        </p:txBody>
      </p:sp>
      <p:graphicFrame>
        <p:nvGraphicFramePr>
          <p:cNvPr id="7" name=""/>
          <p:cNvGraphicFramePr/>
          <p:nvPr/>
        </p:nvGraphicFramePr>
        <p:xfrm rot="0">
          <a:off x="1417641" y="3085503"/>
          <a:ext cx="10636250" cy="3606800"/>
        </p:xfrm>
        <a:graphic>
          <a:graphicData uri="http://schemas.openxmlformats.org/drawingml/2006/table">
            <a:tbl>
              <a:tblPr>
                <a:tableStyleId>{58542034-FE4F-4ADA-92B8-4CA66D0F0DF3}</a:tableStyleId>
              </a:tblPr>
              <a:tblGrid>
                <a:gridCol w="2127250"/>
                <a:gridCol w="2127250"/>
                <a:gridCol w="2127250"/>
                <a:gridCol w="2127250"/>
                <a:gridCol w="2127250"/>
              </a:tblGrid>
              <a:tr h="323850">
                <a:tc gridSpan="2">
                  <a:txBody>
                    <a:bodyPr anchor="ctr"/>
                    <a:lstStyle/>
                    <a:p>
                      <a:pPr algn="ctr"/>
                      <a:r>
                        <a:rPr lang="zh-CN" sz="1400">
                          <a:solidFill>
                            <a:srgbClr val="FFFFFF"/>
                          </a:solidFill>
                        </a:rPr>
                        <a:t>原始值</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hMerge="1">
                  <a:txBody>
                    <a:bodyPr/>
                    <a:lstStyle/>
                    <a:p/>
                  </a:txBody>
                  <a:tcPr>
                    <a:lnR w="12700">
                      <a:solidFill>
                        <a:srgbClr val="eeeeee"/>
                      </a:solidFill>
                    </a:lnR>
                    <a:lnB w="12700">
                      <a:solidFill>
                        <a:srgbClr val="dddddd"/>
                      </a:solidFill>
                    </a:lnB>
                  </a:tcPr>
                </a:tc>
                <a:tc>
                  <a:txBody>
                    <a:bodyPr anchor="ctr"/>
                    <a:lstStyle/>
                    <a:p>
                      <a:pPr algn="ctr"/>
                      <a:r>
                        <a:rPr lang="zh-CN" sz="1400" b="1">
                          <a:solidFill>
                            <a:srgbClr val="E06666"/>
                          </a:solidFill>
                        </a:rPr>
                        <a:t>Number</a:t>
                      </a:r>
                      <a:r>
                        <a:rPr lang="zh-CN" sz="1400">
                          <a:solidFill>
                            <a:srgbClr val="FFFFFF"/>
                          </a:solidFill>
                        </a:rPr>
                        <a:t>(</a:t>
                      </a:r>
                      <a:r>
                        <a:rPr lang="zh-CN" sz="1400">
                          <a:solidFill>
                            <a:srgbClr val="FFFFFF"/>
                          </a:solidFill>
                        </a:rPr>
                        <a:t>num</a:t>
                      </a:r>
                      <a:r>
                        <a:rPr lang="zh-CN" sz="1400">
                          <a:solidFill>
                            <a:srgbClr val="FFFFFF"/>
                          </a:solidFill>
                        </a:rPr>
                        <a:t>)</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b="1">
                          <a:solidFill>
                            <a:srgbClr val="E06666"/>
                          </a:solidFill>
                        </a:rPr>
                        <a:t>parseInt</a:t>
                      </a:r>
                      <a:r>
                        <a:rPr lang="zh-CN" sz="1400">
                          <a:solidFill>
                            <a:srgbClr val="FFFFFF"/>
                          </a:solidFill>
                        </a:rPr>
                        <a:t>(num)</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b="1">
                          <a:solidFill>
                            <a:srgbClr val="E06666"/>
                          </a:solidFill>
                        </a:rPr>
                        <a:t>+</a:t>
                      </a:r>
                      <a:r>
                        <a:rPr lang="zh-CN" sz="1400">
                          <a:solidFill>
                            <a:srgbClr val="FFFFFF"/>
                          </a:solidFill>
                        </a:rPr>
                        <a:t>num</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r>
              <a:tr h="298450">
                <a:tc rowSpan="3">
                  <a:txBody>
                    <a:bodyPr anchor="ctr"/>
                    <a:lstStyle/>
                    <a:p>
                      <a:pPr algn="ctr"/>
                      <a:r>
                        <a:rPr lang="zh-CN" sz="1400">
                          <a:solidFill>
                            <a:srgbClr val="FFFFFF"/>
                          </a:solidFill>
                        </a:rPr>
                        <a:t>字符串</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‘123’</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123</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123</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123</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r>
              <a:tr h="298450">
                <a:tc vMerge="1">
                  <a:txBody>
                    <a:bodyPr/>
                    <a:lstStyle/>
                    <a:p/>
                  </a:txBody>
                  <a:tcPr>
                    <a:lnR w="12700">
                      <a:solidFill>
                        <a:srgbClr val="eeeeee"/>
                      </a:solidFill>
                    </a:lnR>
                    <a:lnB w="12700">
                      <a:solidFill>
                        <a:srgbClr val="dddddd"/>
                      </a:solidFill>
                    </a:lnB>
                  </a:tcPr>
                </a:tc>
                <a:tc>
                  <a:txBody>
                    <a:bodyPr anchor="ctr"/>
                    <a:lstStyle/>
                    <a:p>
                      <a:pPr algn="ctr"/>
                      <a:r>
                        <a:rPr lang="zh-CN" sz="1400">
                          <a:solidFill>
                            <a:srgbClr val="FFFFFF"/>
                          </a:solidFill>
                          <a:latin typeface="Lato"/>
                          <a:ea typeface="Lato"/>
                        </a:rPr>
                        <a:t>‘123a’</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NaN</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123</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NaN</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r>
              <a:tr h="298450">
                <a:tc vMerge="1">
                  <a:txBody>
                    <a:bodyPr/>
                    <a:lstStyle/>
                    <a:p/>
                  </a:txBody>
                  <a:tcPr>
                    <a:lnR w="12700">
                      <a:solidFill>
                        <a:srgbClr val="eeeeee"/>
                      </a:solidFill>
                    </a:lnR>
                    <a:lnB w="12700">
                      <a:solidFill>
                        <a:srgbClr val="dddddd"/>
                      </a:solidFill>
                    </a:lnB>
                  </a:tcPr>
                </a:tc>
                <a:tc>
                  <a:txBody>
                    <a:bodyPr anchor="ctr"/>
                    <a:lstStyle/>
                    <a:p>
                      <a:pPr algn="ctr"/>
                      <a:r>
                        <a:rPr lang="zh-CN" sz="1400">
                          <a:solidFill>
                            <a:srgbClr val="FFFFFF"/>
                          </a:solidFill>
                          <a:latin typeface="Lato"/>
                          <a:ea typeface="Lato"/>
                        </a:rPr>
                        <a:t>‘’</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0</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NaN</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0</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r>
              <a:tr h="298450">
                <a:tc rowSpan="2">
                  <a:txBody>
                    <a:bodyPr anchor="ctr"/>
                    <a:lstStyle/>
                    <a:p>
                      <a:pPr marL="0" indent="0" algn="ctr" defTabSz="444500">
                        <a:lnSpc>
                          <a:spcPct val="100000"/>
                        </a:lnSpc>
                        <a:buNone/>
                      </a:pPr>
                      <a:r>
                        <a:rPr lang="zh-CN" sz="1400" b="0" i="0" strike="noStrike" spc="0">
                          <a:solidFill>
                            <a:srgbClr val="FFFFFF"/>
                          </a:solidFill>
                          <a:latin typeface="Arial"/>
                          <a:ea typeface="微软雅黑"/>
                        </a:rPr>
                        <a:t>布尔值</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true</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1</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NaN</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1</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r>
              <a:tr h="298450">
                <a:tc vMerge="1">
                  <a:txBody>
                    <a:bodyPr/>
                    <a:lstStyle/>
                    <a:p/>
                  </a:txBody>
                  <a:tcPr>
                    <a:lnR w="12700">
                      <a:solidFill>
                        <a:srgbClr val="eeeeee"/>
                      </a:solidFill>
                    </a:lnR>
                    <a:lnB w="12700">
                      <a:solidFill>
                        <a:srgbClr val="dddddd"/>
                      </a:solidFill>
                    </a:lnB>
                  </a:tcPr>
                </a:tc>
                <a:tc>
                  <a:txBody>
                    <a:bodyPr anchor="ctr"/>
                    <a:lstStyle/>
                    <a:p>
                      <a:pPr algn="ctr"/>
                      <a:r>
                        <a:rPr lang="zh-CN" sz="1400">
                          <a:solidFill>
                            <a:srgbClr val="FFFFFF"/>
                          </a:solidFill>
                          <a:latin typeface="Lato"/>
                          <a:ea typeface="Lato"/>
                        </a:rPr>
                        <a:t>false</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0</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NaN</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0</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r>
              <a:tr h="298450">
                <a:tc>
                  <a:txBody>
                    <a:bodyPr anchor="ctr"/>
                    <a:lstStyle/>
                    <a:p>
                      <a:pPr algn="ctr"/>
                      <a:r>
                        <a:rPr lang="zh-CN" sz="1400">
                          <a:solidFill>
                            <a:srgbClr val="FFFFFF"/>
                          </a:solidFill>
                        </a:rPr>
                        <a:t>undefined</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undefined</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NaN</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NaN</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NaN</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r>
              <a:tr h="298450">
                <a:tc>
                  <a:txBody>
                    <a:bodyPr anchor="ctr"/>
                    <a:lstStyle/>
                    <a:p>
                      <a:pPr algn="ctr"/>
                      <a:r>
                        <a:rPr lang="zh-CN" sz="1400">
                          <a:solidFill>
                            <a:srgbClr val="FFFFFF"/>
                          </a:solidFill>
                        </a:rPr>
                        <a:t>null</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null</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0</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NaN</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0</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r>
              <a:tr h="298450">
                <a:tc rowSpan="3">
                  <a:txBody>
                    <a:bodyPr anchor="ctr"/>
                    <a:lstStyle/>
                    <a:p>
                      <a:pPr algn="ctr"/>
                      <a:r>
                        <a:rPr lang="zh-CN" sz="1400">
                          <a:solidFill>
                            <a:srgbClr val="FFFFFF"/>
                          </a:solidFill>
                        </a:rPr>
                        <a:t>数组</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0</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NaN</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0</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r>
              <a:tr h="298450">
                <a:tc vMerge="1">
                  <a:txBody>
                    <a:bodyPr/>
                    <a:lstStyle/>
                    <a:p/>
                  </a:txBody>
                  <a:tcPr>
                    <a:lnR w="12700">
                      <a:solidFill>
                        <a:srgbClr val="eeeeee"/>
                      </a:solidFill>
                    </a:lnR>
                    <a:lnB w="12700">
                      <a:solidFill>
                        <a:srgbClr val="dddddd"/>
                      </a:solidFill>
                    </a:lnB>
                  </a:tcPr>
                </a:tc>
                <a:tc>
                  <a:txBody>
                    <a:bodyPr anchor="ctr"/>
                    <a:lstStyle/>
                    <a:p>
                      <a:pPr algn="ctr"/>
                      <a:r>
                        <a:rPr lang="zh-CN" sz="1400">
                          <a:solidFill>
                            <a:srgbClr val="FFFFFF"/>
                          </a:solidFill>
                          <a:latin typeface="Lato"/>
                          <a:ea typeface="Lato"/>
                        </a:rPr>
                        <a:t>[2]</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2</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2</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2</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r>
              <a:tr h="298450">
                <a:tc vMerge="1">
                  <a:txBody>
                    <a:bodyPr/>
                    <a:lstStyle/>
                    <a:p/>
                  </a:txBody>
                  <a:tcPr>
                    <a:lnR w="12700">
                      <a:solidFill>
                        <a:srgbClr val="eeeeee"/>
                      </a:solidFill>
                    </a:lnR>
                    <a:lnB w="12700">
                      <a:solidFill>
                        <a:srgbClr val="dddddd"/>
                      </a:solidFill>
                    </a:lnB>
                  </a:tcPr>
                </a:tc>
                <a:tc>
                  <a:txBody>
                    <a:bodyPr anchor="ctr"/>
                    <a:lstStyle/>
                    <a:p>
                      <a:pPr algn="ctr"/>
                      <a:r>
                        <a:rPr lang="zh-CN" sz="1400">
                          <a:solidFill>
                            <a:srgbClr val="FFFFFF"/>
                          </a:solidFill>
                          <a:latin typeface="Lato"/>
                          <a:ea typeface="Lato"/>
                        </a:rPr>
                        <a:t>[2,3]</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NaN</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2</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NaN</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r>
              <a:tr h="298450">
                <a:tc>
                  <a:txBody>
                    <a:bodyPr anchor="ctr"/>
                    <a:lstStyle/>
                    <a:p>
                      <a:pPr algn="ctr"/>
                      <a:r>
                        <a:rPr lang="zh-CN" sz="1400">
                          <a:solidFill>
                            <a:srgbClr val="FFFFFF"/>
                          </a:solidFill>
                        </a:rPr>
                        <a:t>对象</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NaN</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NaN</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c>
                  <a:txBody>
                    <a:bodyPr anchor="ctr"/>
                    <a:lstStyle/>
                    <a:p>
                      <a:pPr algn="ctr"/>
                      <a:r>
                        <a:rPr lang="zh-CN" sz="1400">
                          <a:solidFill>
                            <a:srgbClr val="FFFFFF"/>
                          </a:solidFill>
                          <a:latin typeface="Lato"/>
                          <a:ea typeface="Lato"/>
                        </a:rPr>
                        <a:t>NaN</a:t>
                      </a:r>
                    </a:p>
                  </a:txBody>
                  <a:tcPr anchor="ctr">
                    <a:lnL w="12700">
                      <a:solidFill>
                        <a:srgbClr val="E9E9E9"/>
                      </a:solidFill>
                    </a:lnL>
                    <a:lnR w="12700">
                      <a:solidFill>
                        <a:srgbClr val="E9E9E9"/>
                      </a:solidFill>
                    </a:lnR>
                    <a:lnT w="12700">
                      <a:solidFill>
                        <a:srgbClr val="E9E9E9"/>
                      </a:solidFill>
                    </a:lnT>
                    <a:lnB w="12700">
                      <a:solidFill>
                        <a:srgbClr val="E9E9E9"/>
                      </a:solidFill>
                    </a:lnB>
                    <a:solidFill>
                      <a:srgbClr val="2d3845"/>
                    </a:solidFill>
                  </a:tcPr>
                </a:tc>
              </a:tr>
            </a:tbl>
          </a:graphicData>
        </a:graphic>
      </p:graphicFrame>
      <p:sp>
        <p:nvSpPr>
          <p:cNvPr id="8" name=""/>
          <p:cNvSpPr txBox="1"/>
          <p:nvPr/>
        </p:nvSpPr>
        <p:spPr>
          <a:xfrm rot="0" flipH="0" flipV="0">
            <a:off x="425532" y="860961"/>
            <a:ext cx="10702130" cy="2045023"/>
          </a:xfrm>
          <a:prstGeom prst="rect">
            <a:avLst/>
          </a:prstGeom>
          <a:ln w="6350">
            <a:prstDash val="solid"/>
          </a:ln>
        </p:spPr>
        <p:txBody>
          <a:bodyPr/>
          <a:lstStyle/>
          <a:p>
            <a:pPr>
              <a:lnSpc>
                <a:spcPct val="150000"/>
              </a:lnSpc>
            </a:pPr>
            <a:r>
              <a:rPr lang="zh-CN" sz="1400">
                <a:solidFill>
                  <a:srgbClr val="FFFFFF"/>
                </a:solidFill>
                <a:latin typeface="system-ui"/>
                <a:ea typeface="system-ui"/>
              </a:rPr>
              <a:t>JavaScript 是一种动态类型语言，变量没有类型限制，可以随时赋予任意值。</a:t>
            </a:r>
            <a:r>
              <a:rPr lang="zh-CN" sz="1400" b="0" i="0" strike="noStrike" spc="0">
                <a:solidFill>
                  <a:srgbClr val="FFFFFF"/>
                </a:solidFill>
                <a:latin typeface="system-ui"/>
                <a:ea typeface="system-ui"/>
              </a:rPr>
              <a:t>虽然变量的数据类型是不确定的，但是各种运算符对数据类型是有要求的。</a:t>
            </a:r>
          </a:p>
          <a:p>
            <a:pPr>
              <a:lnSpc>
                <a:spcPct val="150000"/>
              </a:lnSpc>
            </a:pPr>
            <a:r>
              <a:rPr lang="zh-CN" sz="1400" b="0" i="0" strike="noStrike" spc="0">
                <a:solidFill>
                  <a:srgbClr val="FFFFFF"/>
                </a:solidFill>
                <a:latin typeface="system-ui"/>
                <a:ea typeface="system-ui"/>
              </a:rPr>
              <a:t>如果运算符发现，运算子的类型与预期不符，就会自动转换类型：</a:t>
            </a:r>
          </a:p>
          <a:p>
            <a:pPr>
              <a:lnSpc>
                <a:spcPct val="150000"/>
              </a:lnSpc>
            </a:pPr>
            <a:r>
              <a:rPr lang="zh-CN" sz="1400" b="0" i="0" strike="noStrike" spc="0">
                <a:solidFill>
                  <a:srgbClr val="FFFFFF"/>
                </a:solidFill>
                <a:latin typeface="system-ui"/>
                <a:ea typeface="system-ui"/>
              </a:rPr>
              <a:t>例如</a:t>
            </a:r>
            <a:r>
              <a:rPr lang="zh-CN" sz="1400">
                <a:solidFill>
                  <a:srgbClr val="87C120"/>
                </a:solidFill>
                <a:latin typeface="Consolas"/>
                <a:ea typeface="Consolas"/>
              </a:rPr>
              <a:t>'4'</a:t>
            </a:r>
            <a:r>
              <a:rPr lang="zh-CN" sz="1400">
                <a:solidFill>
                  <a:srgbClr val="87C120"/>
                </a:solidFill>
                <a:latin typeface="Consolas"/>
                <a:ea typeface="Consolas"/>
              </a:rPr>
              <a:t> - </a:t>
            </a:r>
            <a:r>
              <a:rPr lang="zh-CN" sz="1400">
                <a:solidFill>
                  <a:srgbClr val="87C120"/>
                </a:solidFill>
                <a:latin typeface="Consolas"/>
                <a:ea typeface="Consolas"/>
              </a:rPr>
              <a:t>'3'</a:t>
            </a:r>
            <a:r>
              <a:rPr lang="zh-CN" sz="1400">
                <a:solidFill>
                  <a:srgbClr val="87C120"/>
                </a:solidFill>
                <a:latin typeface="Consolas"/>
                <a:ea typeface="Consolas"/>
              </a:rPr>
              <a:t> </a:t>
            </a:r>
            <a:r>
              <a:rPr lang="zh-CN" sz="1400">
                <a:solidFill>
                  <a:srgbClr val="87C120"/>
                </a:solidFill>
                <a:latin typeface="Consolas"/>
                <a:ea typeface="Consolas"/>
              </a:rPr>
              <a:t>// 1；</a:t>
            </a:r>
            <a:r>
              <a:rPr lang="zh-CN" sz="1400">
                <a:solidFill>
                  <a:srgbClr val="FFFFFF"/>
                </a:solidFill>
                <a:latin typeface="Consolas"/>
                <a:ea typeface="Consolas"/>
              </a:rPr>
              <a:t>将字符串自动转为数值。</a:t>
            </a:r>
            <a:r>
              <a:rPr lang="zh-CN" sz="1400">
                <a:solidFill>
                  <a:srgbClr val="87C120"/>
                </a:solidFill>
                <a:latin typeface="Consolas"/>
                <a:ea typeface="Consolas"/>
              </a:rPr>
              <a:t>if(null){...}</a:t>
            </a:r>
            <a:r>
              <a:rPr lang="zh-CN" sz="1400">
                <a:solidFill>
                  <a:srgbClr val="87C120"/>
                </a:solidFill>
                <a:latin typeface="Consolas"/>
                <a:ea typeface="Consolas"/>
              </a:rPr>
              <a:t>；</a:t>
            </a:r>
            <a:r>
              <a:rPr lang="zh-CN" sz="1400">
                <a:solidFill>
                  <a:srgbClr val="FFFFFF"/>
                </a:solidFill>
                <a:latin typeface="Consolas"/>
                <a:ea typeface="Consolas"/>
              </a:rPr>
              <a:t>将null自动转为false。</a:t>
            </a:r>
          </a:p>
          <a:p>
            <a:pPr>
              <a:lnSpc>
                <a:spcPct val="150000"/>
              </a:lnSpc>
            </a:pPr>
            <a:r>
              <a:rPr lang="zh-CN" sz="1400">
                <a:solidFill>
                  <a:srgbClr val="FFFFFF"/>
                </a:solidFill>
                <a:latin typeface="Consolas"/>
                <a:ea typeface="Consolas"/>
              </a:rPr>
              <a:t>有些情况需要我们手动将数据类型统一，下面介绍数据强制转换成字符串、数值、布尔的一些方法:</a:t>
            </a:r>
          </a:p>
        </p:txBody>
      </p:sp>
      <p:sp>
        <p:nvSpPr>
          <p:cNvPr id="9" name=""/>
          <p:cNvSpPr txBox="1"/>
          <p:nvPr/>
        </p:nvSpPr>
        <p:spPr>
          <a:xfrm rot="0" flipH="0" flipV="0">
            <a:off x="-23792" y="3085503"/>
            <a:ext cx="1492548" cy="358905"/>
          </a:xfrm>
          <a:prstGeom prst="rect">
            <a:avLst/>
          </a:prstGeom>
          <a:ln w="12700">
            <a:prstDash val="solid"/>
          </a:ln>
        </p:spPr>
        <p:txBody>
          <a:bodyPr/>
          <a:lstStyle/>
          <a:p>
            <a:pPr/>
            <a:r>
              <a:rPr lang="zh-CN" sz="1400"/>
              <a:t>一</a:t>
            </a:r>
            <a:r>
              <a:rPr lang="zh-CN" sz="1400"/>
              <a:t>、</a:t>
            </a:r>
            <a:r>
              <a:rPr lang="zh-CN" sz="1400"/>
              <a:t>转字符串</a:t>
            </a:r>
            <a:r>
              <a:rPr lang="zh-CN" sz="1400"/>
              <a:t>：</a:t>
            </a:r>
          </a:p>
        </p:txBody>
      </p:sp>
    </p:spTree>
  </p:cSld>
  <p:clrMapOvr>
    <a:masterClrMapping/>
  </p:clrMapOvr>
</p:sld>
</file>