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3A"/>
    <a:srgbClr val="079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7889-3F1D-7992-D1D6-1E731A7E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95D0E-FFFE-6138-D702-1666B174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34B64-C39E-9D17-2D95-1D7F8121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9D42E-4988-DDD9-86EE-92B36339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BF2CB-0342-01C4-5C54-33569FDB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13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49ED-F574-E4ED-5025-858D8D37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F07D1-899E-30DB-0096-B5E7C3B22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F2B0-A819-CA38-6B84-76F1D8F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C74C9-EC90-AEA3-FE6C-533770FE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ECE89-2C05-74AF-4B90-226FBFB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A6551-AB9A-744F-2FB5-1A02AD98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E57C4-B92F-DE8C-ACD2-74E28BCD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2509D-48DA-2630-0CE7-B4FC5205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1F2A6-4E60-2634-5DD8-A8661BF2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614C8-2119-27B7-C4F2-D17C2E27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5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1D140-F53D-2368-32B6-21898F0E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0EEA8-9350-56B3-B7B4-669F7487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3F972-F4C1-50C2-BC13-5E7C9504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6FA2C-250C-5B61-F1EE-CAD02C90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00233-3F77-0464-C276-4A46F211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5F3D-2B97-E434-DF2F-D1B638EE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FCA0F4-76A5-1748-6559-570193F3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78741-6ED8-B05C-9B64-1A6F41D9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1E7BD-0450-5DC4-061B-FC2B2762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E2E33-DCCF-81D5-BF72-82A6D373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9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CD6EB-F093-47E2-D5F3-0D7A11AC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60833-187F-9315-0B05-37004C640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89FEA-3352-8682-49C8-230EE9694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78AE91-6F1C-FE83-8549-4FA63836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903D7-3ABB-14C9-8568-98086789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D8EF2-D474-83C5-EA47-43DD8642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05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5AB40-05C0-76B9-3E8A-930CA666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FE005-49C8-7CDE-E4B0-1EF32B9E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F7EAC6-8641-6B9E-79C2-273ECECF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383689-109A-59DE-DC35-CBE5028B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6B5E11-CFE9-ABD2-9C29-0F9902E2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7E917F-99BE-A64C-7DB7-D79730DA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70A38E-5D0F-3B53-AAAD-FB73E14A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9EC44D-C52E-5E93-140B-197C5B14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2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FD49D-7B11-9160-3C5F-44F55FA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962ED-A331-1055-595F-4A12EB4B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3FAE55-B53F-6924-92AA-E50A122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2A6F7B-CB9E-8B4F-AF23-D576E6B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9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E07006-BB4A-7831-94E0-60ECE77D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010710-36D4-89C2-0279-4212F21F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CC75C-E5A8-75BB-6C7C-2554D8B3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6DCE-FDD2-7303-FDAF-4187C7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4778B-C120-CC64-E51B-FFB6CC61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05C686-4FDA-252F-3E0B-BEE3EF8A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331E8-848C-7356-5840-0EE884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2C4B6C-FDD1-8C5D-0383-C6E387A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A3DCC0-2DB8-6D07-C7E1-F5849ECD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3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83D99-9533-6FD2-8A5B-E1F4BE0C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CE4857-83AA-A4C0-DA16-2CB27E7B3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93AE4-8022-A787-8E34-C91FDA99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D4E0F8-EFC4-1A9B-48E6-957FD99E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413273-8931-D9DF-5D11-FB510C79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D54E7-3847-19CC-7C30-702E19AA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4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3159C-3533-B7EB-9CAC-A7BC8FAA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BE5A5-2F71-E191-74C7-27C0AF38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DD1CE-F1DC-4295-DD2C-D610AB1F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C7F2-7D01-40D5-8E54-3649D4E43D94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0E919-EDC8-A56D-5BD9-56E2CE73B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32621-B67D-EC76-B83F-2E514D67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F7F9-151F-4E8B-8351-F63048842A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06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9D88"/>
            </a:gs>
            <a:gs pos="100000">
              <a:srgbClr val="08643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C4CC9F-438E-C4ED-2B0D-A3780C8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47812"/>
            <a:ext cx="11430000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8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Proyecto CodeNotch</dc:creator>
  <cp:lastModifiedBy>Proyecto CodeNotch</cp:lastModifiedBy>
  <cp:revision>2</cp:revision>
  <dcterms:created xsi:type="dcterms:W3CDTF">2024-07-16T15:25:29Z</dcterms:created>
  <dcterms:modified xsi:type="dcterms:W3CDTF">2024-07-16T17:36:13Z</dcterms:modified>
</cp:coreProperties>
</file>