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5" r:id="rId6"/>
    <p:sldId id="259" r:id="rId7"/>
    <p:sldId id="266" r:id="rId8"/>
    <p:sldId id="267" r:id="rId9"/>
    <p:sldId id="260" r:id="rId10"/>
    <p:sldId id="268" r:id="rId11"/>
    <p:sldId id="269" r:id="rId12"/>
    <p:sldId id="271" r:id="rId13"/>
    <p:sldId id="273" r:id="rId14"/>
    <p:sldId id="264" r:id="rId15"/>
  </p:sldIdLst>
  <p:sldSz cx="12192000" cy="6858000"/>
  <p:notesSz cx="6858000" cy="9144000"/>
  <p:embeddedFontLst>
    <p:embeddedFont>
      <p:font typeface="KoPubWorld돋움체 Bold" panose="020B0600000101010101" charset="-127"/>
      <p:bold r:id="rId16"/>
    </p:embeddedFont>
    <p:embeddedFont>
      <p:font typeface="KoPubWorld돋움체 Light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2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5447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2D DCT design</a:t>
            </a:r>
          </a:p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 JPEG Image Compression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2017160111_</a:t>
            </a:r>
            <a:r>
              <a:rPr lang="ko-KR" altLang="en-US" dirty="0"/>
              <a:t>안진모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7212"/>
              <a:ext cx="31972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Verilog (memory control)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D8C3FD4-4095-AB39-81AF-905C2453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7" y="2907038"/>
            <a:ext cx="3695113" cy="3175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A23AF1-75EA-E486-F428-1A6AB2CB9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591573"/>
            <a:ext cx="2429214" cy="743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406854-EF81-7038-163E-F02BA99E5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617" y="1273002"/>
            <a:ext cx="2324424" cy="1543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FB300F-E306-30A6-00E8-119FB06C9565}"/>
              </a:ext>
            </a:extLst>
          </p:cNvPr>
          <p:cNvSpPr txBox="1"/>
          <p:nvPr/>
        </p:nvSpPr>
        <p:spPr>
          <a:xfrm>
            <a:off x="5776387" y="1591573"/>
            <a:ext cx="6159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Tpmem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-&gt; 1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Tpmem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(Area issue),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cycle 16 -&gt; cycle32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Fisrt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half (col read, array write), second half (col write, array read)</a:t>
            </a: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127006-085A-469B-12E5-8EB5B4EB3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008" y="3298680"/>
            <a:ext cx="269595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7212"/>
              <a:ext cx="31972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result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9D397B-8E24-D36B-25DE-C23DDDD6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85" y="2713909"/>
            <a:ext cx="3935045" cy="3034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A2A022-6289-3BFE-06BD-ACD1A6AA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85" y="1308299"/>
            <a:ext cx="3740615" cy="1133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02A4A6-C115-1FBA-357A-0C4429ECF374}"/>
              </a:ext>
            </a:extLst>
          </p:cNvPr>
          <p:cNvSpPr txBox="1"/>
          <p:nvPr/>
        </p:nvSpPr>
        <p:spPr>
          <a:xfrm>
            <a:off x="5776387" y="1591573"/>
            <a:ext cx="6159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Verilog I/O , all of restored image’s PNSR over 30! </a:t>
            </a: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7FD830-9E0C-4006-0A8B-A6FC0FBB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167" y="2713909"/>
            <a:ext cx="457263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7212"/>
              <a:ext cx="31972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Result (Area)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82B62EE-C4BC-5459-D31F-ACB79678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60" y="1970994"/>
            <a:ext cx="4591050" cy="23717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10D444-7EE5-F573-03BC-B970835005E9}"/>
              </a:ext>
            </a:extLst>
          </p:cNvPr>
          <p:cNvSpPr/>
          <p:nvPr/>
        </p:nvSpPr>
        <p:spPr>
          <a:xfrm>
            <a:off x="5660571" y="2830286"/>
            <a:ext cx="1045729" cy="562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2F378-8D9E-32BE-2897-FEBAB7F3E542}"/>
              </a:ext>
            </a:extLst>
          </p:cNvPr>
          <p:cNvSpPr txBox="1"/>
          <p:nvPr/>
        </p:nvSpPr>
        <p:spPr>
          <a:xfrm>
            <a:off x="135920" y="4834792"/>
            <a:ext cx="9066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By Symmetric ,Adder Tree, Simultaneous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Tpmemory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-&gt; reduce almost 1550000 (micro meter)^2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4B6DB1-76C7-4449-6F5F-A00E3C57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5" y="1999407"/>
            <a:ext cx="4915586" cy="23148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B233BE-CF73-6D50-42D5-B44BC9505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370" y="4447086"/>
            <a:ext cx="3037714" cy="19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3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7212"/>
              <a:ext cx="31972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Result (Timing)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669CADE-FC52-1CD4-CF0C-77F9C266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64" y="1276798"/>
            <a:ext cx="6546219" cy="44681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4FB82F-4B35-85D5-904B-2748394A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7" y="1273002"/>
            <a:ext cx="5067788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2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4650441" cy="830997"/>
            <a:chOff x="3403338" y="2598003"/>
            <a:chExt cx="4650441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1779281" cy="830997"/>
              <a:chOff x="3403338" y="2598003"/>
              <a:chExt cx="1779281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776840"/>
                <a:ext cx="10005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MATLAB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1599745" cy="830997"/>
              <a:chOff x="6454034" y="2598003"/>
              <a:chExt cx="159974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776840"/>
                <a:ext cx="821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Verilog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3430943" y="3975509"/>
            <a:ext cx="1553257" cy="830997"/>
            <a:chOff x="3403338" y="2598003"/>
            <a:chExt cx="1553257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4182024" y="2711528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Result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Architecture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00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9AE816A-09E4-21DF-77EE-214FED3C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407799"/>
            <a:ext cx="10185400" cy="44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1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MATLAB setup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Quantization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5595257" y="2589313"/>
            <a:ext cx="5159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Choose C quantization bit =8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-&gt; 8bit – easily display to hexadecimal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Result of 1D row DCT quantization bit = 11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8F67FC-9A1E-3515-AD9F-ED2C07D5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50" y="1832159"/>
            <a:ext cx="3687615" cy="314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AD64C-E4CB-4C84-BB6C-AE1D42FD4CA0}"/>
              </a:ext>
            </a:extLst>
          </p:cNvPr>
          <p:cNvSpPr txBox="1"/>
          <p:nvPr/>
        </p:nvSpPr>
        <p:spPr>
          <a:xfrm>
            <a:off x="2106929" y="4972394"/>
            <a:ext cx="262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&lt;Jpeg codec full&gt;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MATLAB setup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Quantization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B9140-22F8-3263-395C-4675D1C16871}"/>
              </a:ext>
            </a:extLst>
          </p:cNvPr>
          <p:cNvSpPr txBox="1"/>
          <p:nvPr/>
        </p:nvSpPr>
        <p:spPr>
          <a:xfrm>
            <a:off x="1012371" y="4715974"/>
            <a:ext cx="1064622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 C qt num = 8, 1D row quantize num = 10                                                             C qt num = 8, 1D row quantize num = 11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-&gt; image #5 has PSNR 29.9!! . So, 8, 11 is good choice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DB8BA8-5F54-DB5D-7ACA-5946D93B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65" y="1786812"/>
            <a:ext cx="3616519" cy="28176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536E77-EDB0-81EB-745B-29A98AAF4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80" y="1749890"/>
            <a:ext cx="3690511" cy="28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1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50002" cy="830997"/>
            <a:chOff x="3819245" y="188165"/>
            <a:chExt cx="395000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7212"/>
              <a:ext cx="316614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Verilog ( DCT module)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FF1E5A-FF42-F7C6-0F70-48489FD7C87E}"/>
              </a:ext>
            </a:extLst>
          </p:cNvPr>
          <p:cNvSpPr txBox="1"/>
          <p:nvPr/>
        </p:nvSpPr>
        <p:spPr>
          <a:xfrm>
            <a:off x="5715000" y="1832159"/>
            <a:ext cx="5159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Cos fun is periodic even function, So we can reduce  multiply operation by using symmetry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-&gt; less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 reuse has good benefit for Area</a:t>
            </a: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2F604F-1810-CC4D-AF86-CB1AFBC5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24" y="1444677"/>
            <a:ext cx="3720466" cy="46333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2448E1-996F-08C0-70C8-10238637A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759895"/>
            <a:ext cx="4058004" cy="33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50002" cy="830997"/>
            <a:chOff x="3819245" y="188165"/>
            <a:chExt cx="395000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7212"/>
              <a:ext cx="316614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Verilog ( DCT module)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FF1E5A-FF42-F7C6-0F70-48489FD7C87E}"/>
              </a:ext>
            </a:extLst>
          </p:cNvPr>
          <p:cNvSpPr txBox="1"/>
          <p:nvPr/>
        </p:nvSpPr>
        <p:spPr>
          <a:xfrm>
            <a:off x="1741714" y="4348021"/>
            <a:ext cx="5159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269BA0-C81B-B6D8-EC3E-94AF5589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3952011"/>
            <a:ext cx="6411686" cy="20080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DA3E13-D3E2-72A7-23F5-8A556C8A7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9" y="1388407"/>
            <a:ext cx="6344225" cy="1950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E0530-B596-A5BC-817E-342036D0866B}"/>
              </a:ext>
            </a:extLst>
          </p:cNvPr>
          <p:cNvSpPr txBox="1"/>
          <p:nvPr/>
        </p:nvSpPr>
        <p:spPr>
          <a:xfrm>
            <a:off x="1395598" y="3444862"/>
            <a:ext cx="53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Applying canonical signed digit &amp; symmetric!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7510D73-9B78-C445-5A67-EA60A2ED7B76}"/>
              </a:ext>
            </a:extLst>
          </p:cNvPr>
          <p:cNvSpPr/>
          <p:nvPr/>
        </p:nvSpPr>
        <p:spPr>
          <a:xfrm>
            <a:off x="729342" y="3456426"/>
            <a:ext cx="511629" cy="45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4003C-C9E1-870F-F6F3-312075C0BC95}"/>
              </a:ext>
            </a:extLst>
          </p:cNvPr>
          <p:cNvSpPr txBox="1"/>
          <p:nvPr/>
        </p:nvSpPr>
        <p:spPr>
          <a:xfrm>
            <a:off x="7189027" y="1956831"/>
            <a:ext cx="45806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Hardware doesn’t like multiply unit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-&gt; applying canonical signed digit method!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better performance , less Area</a:t>
            </a: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2B74A4E-EDBD-19D3-C19C-9FA8BF775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092" y="3429000"/>
            <a:ext cx="2204422" cy="2487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0BFB04-A5AD-10D9-5A66-3E3CAEBBD18F}"/>
              </a:ext>
            </a:extLst>
          </p:cNvPr>
          <p:cNvSpPr txBox="1"/>
          <p:nvPr/>
        </p:nvSpPr>
        <p:spPr>
          <a:xfrm>
            <a:off x="9729726" y="5195862"/>
            <a:ext cx="1954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(We don’t need coefficient C in our module.)</a:t>
            </a: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4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50002" cy="830997"/>
            <a:chOff x="3819245" y="188165"/>
            <a:chExt cx="395000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7212"/>
              <a:ext cx="316614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Verilog ( DCT module)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FF1E5A-FF42-F7C6-0F70-48489FD7C87E}"/>
              </a:ext>
            </a:extLst>
          </p:cNvPr>
          <p:cNvSpPr txBox="1"/>
          <p:nvPr/>
        </p:nvSpPr>
        <p:spPr>
          <a:xfrm>
            <a:off x="1807028" y="4337135"/>
            <a:ext cx="5159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A5506-2A43-B4B6-B85F-C1B4E1A2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2145471"/>
            <a:ext cx="5538600" cy="10653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D5F7C7-FDC3-137C-9D59-B065B223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571940"/>
            <a:ext cx="5538600" cy="353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724B06-23B8-9194-2C45-BD851817DD51}"/>
              </a:ext>
            </a:extLst>
          </p:cNvPr>
          <p:cNvSpPr txBox="1"/>
          <p:nvPr/>
        </p:nvSpPr>
        <p:spPr>
          <a:xfrm>
            <a:off x="557400" y="3647175"/>
            <a:ext cx="6159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Controling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overflow, head bit, next bit has overflowed value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-&gt; over 2047 = 2047 , under -2048 = -2048, other =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기존의 값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5863E-1A2A-6A9C-C310-E81338C96F09}"/>
              </a:ext>
            </a:extLst>
          </p:cNvPr>
          <p:cNvSpPr txBox="1"/>
          <p:nvPr/>
        </p:nvSpPr>
        <p:spPr>
          <a:xfrm>
            <a:off x="7140099" y="3430254"/>
            <a:ext cx="372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headfinder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-&gt; when matrix=(0,0) -&gt; on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F972D1E-8E95-D839-7A6A-ABDD141B1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13" y="4124228"/>
            <a:ext cx="4966346" cy="9395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A769CF-F044-A9BA-7971-A235EE190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099" y="2197068"/>
            <a:ext cx="4001058" cy="9621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FC8994F-E725-71A5-FCDD-B5A6EAC1A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84" y="5531883"/>
            <a:ext cx="11156859" cy="2193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789A249-B208-C412-896F-737DE724D889}"/>
              </a:ext>
            </a:extLst>
          </p:cNvPr>
          <p:cNvSpPr txBox="1"/>
          <p:nvPr/>
        </p:nvSpPr>
        <p:spPr>
          <a:xfrm>
            <a:off x="621484" y="5998256"/>
            <a:ext cx="372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Col[15] remove (Area issue)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9E7C4-373F-EE32-5348-CF8365C7D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099" y="3044057"/>
            <a:ext cx="410584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7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7212"/>
              <a:ext cx="31972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Verilog (Memory control)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7CC1884-E025-E41D-20FD-6DE5488C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2515296"/>
            <a:ext cx="10507541" cy="466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87679-A005-9F86-2F03-2B4D1C064C38}"/>
              </a:ext>
            </a:extLst>
          </p:cNvPr>
          <p:cNvSpPr txBox="1"/>
          <p:nvPr/>
        </p:nvSpPr>
        <p:spPr>
          <a:xfrm>
            <a:off x="820455" y="2206817"/>
            <a:ext cx="704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Output part 18cycle difference (16-matrix+2-dff 2cycle) cycle difference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C24C3A0-F14B-E376-2E31-4ABC7FCBE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9" y="3185803"/>
            <a:ext cx="10620428" cy="3524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93B9194-0879-D1C2-8E5F-3F5EE69D6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56" y="1614671"/>
            <a:ext cx="6306430" cy="457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6FE16B-EF68-8468-FE6E-684124B189D3}"/>
              </a:ext>
            </a:extLst>
          </p:cNvPr>
          <p:cNvSpPr txBox="1"/>
          <p:nvPr/>
        </p:nvSpPr>
        <p:spPr>
          <a:xfrm>
            <a:off x="820456" y="1178209"/>
            <a:ext cx="704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Input part memory control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6092CE-3E63-83C7-B2EB-277F784EB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693" y="3652627"/>
            <a:ext cx="2908460" cy="27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337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KoPubWorld돋움체 Bold</vt:lpstr>
      <vt:lpstr>Arial</vt:lpstr>
      <vt:lpstr>맑은 고딕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안 진모</cp:lastModifiedBy>
  <cp:revision>94</cp:revision>
  <dcterms:created xsi:type="dcterms:W3CDTF">2020-01-03T14:16:53Z</dcterms:created>
  <dcterms:modified xsi:type="dcterms:W3CDTF">2023-06-16T07:27:51Z</dcterms:modified>
</cp:coreProperties>
</file>