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3300"/>
    <a:srgbClr val="FF99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564D-0CD8-B825-171D-D2771401A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71285-C7FE-3FF2-A291-3B5097609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B4BEF-0295-A26B-F498-A6C2950C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CD27-1661-4039-9657-FBB0E05644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894B8-1405-AB2C-3F45-A70399B5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7CAB3-5BFF-0FDA-D166-52DB06F1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3871-EF7C-425F-9D81-B84EE55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1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3D7A-451F-3F48-BD3E-573C7B79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44D9E-CBA2-A526-E051-0D3A2ADB1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04EDD-A63D-08BD-D96B-5BBD5581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CD27-1661-4039-9657-FBB0E05644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3EAA2-EBE8-8E0B-AAEB-B8BE9876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1A142-03CC-C3AF-9B63-A9FB083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3871-EF7C-425F-9D81-B84EE55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7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35997-76D9-F31D-D870-CFEDA34C9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35ABA-B0B7-A3E1-3BC9-8554C2A2E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28693-FD9E-360F-7DA2-BB37DDC6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CD27-1661-4039-9657-FBB0E05644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CF3C-A5FC-9BFA-5348-3FC25952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52B18-F73C-7CB4-3FDA-2B21ECE6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3871-EF7C-425F-9D81-B84EE55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4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B155-4649-815B-A025-69149D9A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38DB0-E878-3AF3-714F-000E6F97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F612B-9FA4-6268-C5F9-B83CE2A9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CD27-1661-4039-9657-FBB0E05644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38635-4ECD-B590-89AE-0F557FA5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2165C-4B79-1C4D-9176-F53DBAC9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3871-EF7C-425F-9D81-B84EE55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7B38-7B17-AC6D-4D89-EA72E2D8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4340D-C57D-177A-8A52-EED738922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6B826-CD1D-C6CB-E336-87A8E549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CD27-1661-4039-9657-FBB0E05644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8B26D-A507-8A3A-A287-4B6AC0DA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6B898-ACBA-3409-D73C-80B22061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3871-EF7C-425F-9D81-B84EE55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3DE2-0C25-576E-9EA2-D64E06E4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EDCC-328A-6F31-BEB0-7C2DB747F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0B5E-454F-E867-DC5C-92285E17F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4386F-6288-1A45-A023-ECEE1CF0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CD27-1661-4039-9657-FBB0E05644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8E306-C0B5-372B-0F36-9C9C5F87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B1B8F-927F-3BD4-1989-1D0CFDB3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3871-EF7C-425F-9D81-B84EE55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6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C969-7367-29A0-2DBD-2587D8EA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F912B-D7F2-9E33-F054-E67752645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D922E-1FA3-F423-41C8-4654EA208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47B24-E8FB-E58A-1D3C-D89FED3AE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0BE5E-1AB0-FDC4-15B7-6C8158642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16E35-CD78-B085-5E29-89892E50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CD27-1661-4039-9657-FBB0E05644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4FEA9-3A68-AE5E-4481-AB969973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9A117-B6A7-87D7-E67E-B062246B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3871-EF7C-425F-9D81-B84EE55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6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A178-5937-A336-4F7A-62D9DDE2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C648F-6E0B-1BE1-74BA-284923E7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CD27-1661-4039-9657-FBB0E05644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2DC2B-0C4E-AB8D-5657-1F6780EF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641F9-C2F0-21A5-2EC7-4138D555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3871-EF7C-425F-9D81-B84EE55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7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C62A1-C749-33A9-6F20-85CBBFE3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CD27-1661-4039-9657-FBB0E05644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DBB86-AA82-A5C3-ACA2-755CC0AC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9664E-4C0E-7EB8-900C-A33C1607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3871-EF7C-425F-9D81-B84EE55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7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DCEA-4CC8-ECEF-30B0-ACF6CF1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42F8E-6CFE-C26C-3C4F-4D9A2A92F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1924C-435F-14C1-D062-FB2BC3352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BDD09-1899-D9F6-A36B-74B59E3B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CD27-1661-4039-9657-FBB0E05644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320B8-BA54-406C-BE8C-B40F42A5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DE02D-2A9A-BF5D-C009-27E0368A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3871-EF7C-425F-9D81-B84EE55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7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9E24-5996-D389-D40E-1EA5BF93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B047B-AD0E-4F2E-E060-75F81352C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E24B7-3D53-A525-92B2-C7ECFBE07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D612C-119F-F6CE-28EC-B966727E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CD27-1661-4039-9657-FBB0E05644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A863E-D26F-EB85-5BFA-5E7BF5C9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1CE6A-A9A8-9E33-DB63-DF90513D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3871-EF7C-425F-9D81-B84EE55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3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19E16-9C28-C45C-A06A-201710D5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CE731-FAA8-16BA-3EF9-D2A0E2488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DF9C7-DCE6-5A78-83EB-A58CDCFA7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DCD27-1661-4039-9657-FBB0E056441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8FC9B-44CB-22DE-0CE6-E7DBE3353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5FA9D-8AE2-7004-4640-73B1D98A6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3871-EF7C-425F-9D81-B84EE553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0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0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145DB402-8544-FEB3-B3DA-0315D6BA402E}"/>
              </a:ext>
            </a:extLst>
          </p:cNvPr>
          <p:cNvSpPr/>
          <p:nvPr/>
        </p:nvSpPr>
        <p:spPr>
          <a:xfrm rot="4523363">
            <a:off x="-534082" y="-2247761"/>
            <a:ext cx="2348207" cy="8039753"/>
          </a:xfrm>
          <a:prstGeom prst="arc">
            <a:avLst/>
          </a:prstGeom>
          <a:ln w="1905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987B84BC-51EF-EC0C-92E6-B7CD26BF64A9}"/>
              </a:ext>
            </a:extLst>
          </p:cNvPr>
          <p:cNvSpPr/>
          <p:nvPr/>
        </p:nvSpPr>
        <p:spPr>
          <a:xfrm rot="4559325">
            <a:off x="794182" y="-1730479"/>
            <a:ext cx="2763474" cy="9241379"/>
          </a:xfrm>
          <a:prstGeom prst="arc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85B99-4DD2-ABD7-E1B6-11FE857CD3BC}"/>
              </a:ext>
            </a:extLst>
          </p:cNvPr>
          <p:cNvCxnSpPr>
            <a:cxnSpLocks/>
          </p:cNvCxnSpPr>
          <p:nvPr/>
        </p:nvCxnSpPr>
        <p:spPr>
          <a:xfrm>
            <a:off x="3021979" y="2167054"/>
            <a:ext cx="2520177" cy="6096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EFB590-DFAA-2752-A374-F9D29E34A477}"/>
              </a:ext>
            </a:extLst>
          </p:cNvPr>
          <p:cNvCxnSpPr/>
          <p:nvPr/>
        </p:nvCxnSpPr>
        <p:spPr>
          <a:xfrm>
            <a:off x="3044283" y="3092605"/>
            <a:ext cx="2497873" cy="624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ED2122-C4BD-BBD1-55CF-B9D6410D17F8}"/>
              </a:ext>
            </a:extLst>
          </p:cNvPr>
          <p:cNvCxnSpPr>
            <a:cxnSpLocks/>
          </p:cNvCxnSpPr>
          <p:nvPr/>
        </p:nvCxnSpPr>
        <p:spPr>
          <a:xfrm flipV="1">
            <a:off x="5531005" y="2007220"/>
            <a:ext cx="791736" cy="77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F57E33-392B-9853-722F-B0273573EF6E}"/>
              </a:ext>
            </a:extLst>
          </p:cNvPr>
          <p:cNvCxnSpPr>
            <a:cxnSpLocks/>
          </p:cNvCxnSpPr>
          <p:nvPr/>
        </p:nvCxnSpPr>
        <p:spPr>
          <a:xfrm flipV="1">
            <a:off x="5531005" y="2776654"/>
            <a:ext cx="825190" cy="940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980B78-0A28-3036-7F78-5D80E1BB51FC}"/>
              </a:ext>
            </a:extLst>
          </p:cNvPr>
          <p:cNvCxnSpPr>
            <a:cxnSpLocks/>
          </p:cNvCxnSpPr>
          <p:nvPr/>
        </p:nvCxnSpPr>
        <p:spPr>
          <a:xfrm flipH="1" flipV="1">
            <a:off x="6322741" y="2007220"/>
            <a:ext cx="22302" cy="804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CB44E1-477A-1302-6695-83CD75597D5D}"/>
              </a:ext>
            </a:extLst>
          </p:cNvPr>
          <p:cNvCxnSpPr>
            <a:cxnSpLocks/>
          </p:cNvCxnSpPr>
          <p:nvPr/>
        </p:nvCxnSpPr>
        <p:spPr>
          <a:xfrm flipH="1" flipV="1">
            <a:off x="5542156" y="2776654"/>
            <a:ext cx="11151" cy="940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BCB9DC-D877-4082-BBB5-54BB547E0B98}"/>
              </a:ext>
            </a:extLst>
          </p:cNvPr>
          <p:cNvCxnSpPr>
            <a:cxnSpLocks/>
          </p:cNvCxnSpPr>
          <p:nvPr/>
        </p:nvCxnSpPr>
        <p:spPr>
          <a:xfrm flipH="1" flipV="1">
            <a:off x="3021979" y="2167054"/>
            <a:ext cx="44606" cy="925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4A1503-A0B5-2AB5-E771-B6D3C03D7A96}"/>
              </a:ext>
            </a:extLst>
          </p:cNvPr>
          <p:cNvCxnSpPr>
            <a:cxnSpLocks/>
          </p:cNvCxnSpPr>
          <p:nvPr/>
        </p:nvCxnSpPr>
        <p:spPr>
          <a:xfrm>
            <a:off x="3902927" y="1532364"/>
            <a:ext cx="2425391" cy="4795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E49358-F9E0-FDDE-FD1A-374036975004}"/>
              </a:ext>
            </a:extLst>
          </p:cNvPr>
          <p:cNvCxnSpPr>
            <a:cxnSpLocks/>
          </p:cNvCxnSpPr>
          <p:nvPr/>
        </p:nvCxnSpPr>
        <p:spPr>
          <a:xfrm flipV="1">
            <a:off x="3012691" y="1522142"/>
            <a:ext cx="890236" cy="634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DEAFF16-D3CF-4253-29EF-00BD02A535DD}"/>
              </a:ext>
            </a:extLst>
          </p:cNvPr>
          <p:cNvSpPr/>
          <p:nvPr/>
        </p:nvSpPr>
        <p:spPr>
          <a:xfrm rot="752845">
            <a:off x="4565734" y="3157892"/>
            <a:ext cx="907426" cy="9074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758984-FE75-4747-1AF0-67404E92435B}"/>
              </a:ext>
            </a:extLst>
          </p:cNvPr>
          <p:cNvSpPr/>
          <p:nvPr/>
        </p:nvSpPr>
        <p:spPr>
          <a:xfrm rot="713815">
            <a:off x="3129924" y="2755663"/>
            <a:ext cx="907426" cy="9074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63680FCF-9914-454B-E036-B41C67AE2257}"/>
              </a:ext>
            </a:extLst>
          </p:cNvPr>
          <p:cNvSpPr/>
          <p:nvPr/>
        </p:nvSpPr>
        <p:spPr>
          <a:xfrm rot="4559325">
            <a:off x="1531258" y="-1292537"/>
            <a:ext cx="4743338" cy="8770283"/>
          </a:xfrm>
          <a:prstGeom prst="arc">
            <a:avLst>
              <a:gd name="adj1" fmla="val 16758151"/>
              <a:gd name="adj2" fmla="val 0"/>
            </a:avLst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748A32-2925-3290-E24A-D686DE6DE1B3}"/>
              </a:ext>
            </a:extLst>
          </p:cNvPr>
          <p:cNvSpPr/>
          <p:nvPr/>
        </p:nvSpPr>
        <p:spPr>
          <a:xfrm rot="752845">
            <a:off x="4654755" y="3173961"/>
            <a:ext cx="784455" cy="80344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artial Circle 44">
            <a:extLst>
              <a:ext uri="{FF2B5EF4-FFF2-40B4-BE49-F238E27FC236}">
                <a16:creationId xmlns:a16="http://schemas.microsoft.com/office/drawing/2014/main" id="{D81BEB68-ACA6-BD8D-4B4F-F56BE7BE8175}"/>
              </a:ext>
            </a:extLst>
          </p:cNvPr>
          <p:cNvSpPr/>
          <p:nvPr/>
        </p:nvSpPr>
        <p:spPr>
          <a:xfrm rot="18761772">
            <a:off x="5864976" y="2842940"/>
            <a:ext cx="514536" cy="377293"/>
          </a:xfrm>
          <a:prstGeom prst="pie">
            <a:avLst>
              <a:gd name="adj1" fmla="val 0"/>
              <a:gd name="adj2" fmla="val 10744803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FF1307-9B6D-2CEE-99D0-001CE254FC12}"/>
              </a:ext>
            </a:extLst>
          </p:cNvPr>
          <p:cNvCxnSpPr>
            <a:cxnSpLocks/>
          </p:cNvCxnSpPr>
          <p:nvPr/>
        </p:nvCxnSpPr>
        <p:spPr>
          <a:xfrm flipV="1">
            <a:off x="5343524" y="1201767"/>
            <a:ext cx="0" cy="11155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D920B9-22F7-423C-D11D-D97CDACCB392}"/>
              </a:ext>
            </a:extLst>
          </p:cNvPr>
          <p:cNvCxnSpPr>
            <a:cxnSpLocks/>
          </p:cNvCxnSpPr>
          <p:nvPr/>
        </p:nvCxnSpPr>
        <p:spPr>
          <a:xfrm flipV="1">
            <a:off x="5579125" y="1266170"/>
            <a:ext cx="0" cy="1124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7301F0-6495-4FD3-7BC9-ADDD618E5490}"/>
              </a:ext>
            </a:extLst>
          </p:cNvPr>
          <p:cNvCxnSpPr>
            <a:cxnSpLocks/>
          </p:cNvCxnSpPr>
          <p:nvPr/>
        </p:nvCxnSpPr>
        <p:spPr>
          <a:xfrm flipV="1">
            <a:off x="5757651" y="1304270"/>
            <a:ext cx="0" cy="944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DCBB7B1-7770-AEC0-0911-83FA5E3F071B}"/>
              </a:ext>
            </a:extLst>
          </p:cNvPr>
          <p:cNvCxnSpPr>
            <a:cxnSpLocks/>
          </p:cNvCxnSpPr>
          <p:nvPr/>
        </p:nvCxnSpPr>
        <p:spPr>
          <a:xfrm>
            <a:off x="5217540" y="1183540"/>
            <a:ext cx="696659" cy="1652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0213A2-9870-7F97-FC67-FE55257289DF}"/>
              </a:ext>
            </a:extLst>
          </p:cNvPr>
          <p:cNvCxnSpPr>
            <a:cxnSpLocks/>
          </p:cNvCxnSpPr>
          <p:nvPr/>
        </p:nvCxnSpPr>
        <p:spPr>
          <a:xfrm flipV="1">
            <a:off x="5914199" y="988308"/>
            <a:ext cx="327265" cy="3604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62CFB01-B5C2-40C9-E7D1-05860C80C08C}"/>
              </a:ext>
            </a:extLst>
          </p:cNvPr>
          <p:cNvCxnSpPr>
            <a:cxnSpLocks/>
          </p:cNvCxnSpPr>
          <p:nvPr/>
        </p:nvCxnSpPr>
        <p:spPr>
          <a:xfrm flipV="1">
            <a:off x="5909871" y="871790"/>
            <a:ext cx="0" cy="4587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FD1E559-27B0-E474-4DE3-752F7024ACB6}"/>
              </a:ext>
            </a:extLst>
          </p:cNvPr>
          <p:cNvCxnSpPr>
            <a:cxnSpLocks/>
          </p:cNvCxnSpPr>
          <p:nvPr/>
        </p:nvCxnSpPr>
        <p:spPr>
          <a:xfrm>
            <a:off x="5217540" y="716604"/>
            <a:ext cx="688004" cy="154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9BE49B7-31FC-A380-600B-1D3961F9267F}"/>
              </a:ext>
            </a:extLst>
          </p:cNvPr>
          <p:cNvCxnSpPr>
            <a:cxnSpLocks/>
          </p:cNvCxnSpPr>
          <p:nvPr/>
        </p:nvCxnSpPr>
        <p:spPr>
          <a:xfrm flipV="1">
            <a:off x="5217540" y="709852"/>
            <a:ext cx="0" cy="458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ED35A78-6DF7-85C3-D1B5-9216E1E5351B}"/>
              </a:ext>
            </a:extLst>
          </p:cNvPr>
          <p:cNvCxnSpPr>
            <a:cxnSpLocks/>
          </p:cNvCxnSpPr>
          <p:nvPr/>
        </p:nvCxnSpPr>
        <p:spPr>
          <a:xfrm flipH="1" flipV="1">
            <a:off x="6232809" y="598851"/>
            <a:ext cx="8655" cy="3894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993555-0DAD-1D10-952E-0038675F6AE7}"/>
              </a:ext>
            </a:extLst>
          </p:cNvPr>
          <p:cNvCxnSpPr>
            <a:cxnSpLocks/>
          </p:cNvCxnSpPr>
          <p:nvPr/>
        </p:nvCxnSpPr>
        <p:spPr>
          <a:xfrm flipV="1">
            <a:off x="5892020" y="598851"/>
            <a:ext cx="340789" cy="28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28AC0E-E38D-5194-C52F-B0899693E72D}"/>
              </a:ext>
            </a:extLst>
          </p:cNvPr>
          <p:cNvCxnSpPr>
            <a:cxnSpLocks/>
          </p:cNvCxnSpPr>
          <p:nvPr/>
        </p:nvCxnSpPr>
        <p:spPr>
          <a:xfrm>
            <a:off x="5610317" y="493450"/>
            <a:ext cx="613837" cy="108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3A8D41B-CA93-87B2-BA75-542FD6DDD85D}"/>
              </a:ext>
            </a:extLst>
          </p:cNvPr>
          <p:cNvCxnSpPr>
            <a:cxnSpLocks/>
          </p:cNvCxnSpPr>
          <p:nvPr/>
        </p:nvCxnSpPr>
        <p:spPr>
          <a:xfrm flipV="1">
            <a:off x="5217204" y="489850"/>
            <a:ext cx="393113" cy="233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Arc 80">
            <a:extLst>
              <a:ext uri="{FF2B5EF4-FFF2-40B4-BE49-F238E27FC236}">
                <a16:creationId xmlns:a16="http://schemas.microsoft.com/office/drawing/2014/main" id="{EC10F8E7-A013-7794-665E-D6D1443646E6}"/>
              </a:ext>
            </a:extLst>
          </p:cNvPr>
          <p:cNvSpPr/>
          <p:nvPr/>
        </p:nvSpPr>
        <p:spPr>
          <a:xfrm rot="10063622">
            <a:off x="1834658" y="-2992977"/>
            <a:ext cx="11222964" cy="561114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0001EDA-CF51-A7B0-3A5A-488E1A4F0E8C}"/>
              </a:ext>
            </a:extLst>
          </p:cNvPr>
          <p:cNvCxnSpPr>
            <a:cxnSpLocks/>
          </p:cNvCxnSpPr>
          <p:nvPr/>
        </p:nvCxnSpPr>
        <p:spPr>
          <a:xfrm>
            <a:off x="2362354" y="1750501"/>
            <a:ext cx="304554" cy="2567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70ADCB2-D750-E260-CA1D-8E35E6101695}"/>
              </a:ext>
            </a:extLst>
          </p:cNvPr>
          <p:cNvCxnSpPr>
            <a:cxnSpLocks/>
          </p:cNvCxnSpPr>
          <p:nvPr/>
        </p:nvCxnSpPr>
        <p:spPr>
          <a:xfrm flipV="1">
            <a:off x="7510128" y="2604296"/>
            <a:ext cx="321888" cy="51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9186F19-C6C9-EA75-D322-0A8476C1CFFF}"/>
              </a:ext>
            </a:extLst>
          </p:cNvPr>
          <p:cNvCxnSpPr>
            <a:cxnSpLocks/>
          </p:cNvCxnSpPr>
          <p:nvPr/>
        </p:nvCxnSpPr>
        <p:spPr>
          <a:xfrm flipV="1">
            <a:off x="6712671" y="2719953"/>
            <a:ext cx="305157" cy="27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9EFD4B-1DE8-9694-C70C-DC210EDD47C7}"/>
              </a:ext>
            </a:extLst>
          </p:cNvPr>
          <p:cNvCxnSpPr>
            <a:cxnSpLocks/>
          </p:cNvCxnSpPr>
          <p:nvPr/>
        </p:nvCxnSpPr>
        <p:spPr>
          <a:xfrm>
            <a:off x="2023642" y="1192242"/>
            <a:ext cx="152277" cy="3161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0E3D672-753E-B070-DC96-D27B34F428F8}"/>
              </a:ext>
            </a:extLst>
          </p:cNvPr>
          <p:cNvCxnSpPr>
            <a:cxnSpLocks/>
          </p:cNvCxnSpPr>
          <p:nvPr/>
        </p:nvCxnSpPr>
        <p:spPr>
          <a:xfrm flipV="1">
            <a:off x="4476066" y="2425160"/>
            <a:ext cx="310282" cy="2861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2526D60-AC04-57C0-0DCA-A93350421F8B}"/>
              </a:ext>
            </a:extLst>
          </p:cNvPr>
          <p:cNvCxnSpPr>
            <a:cxnSpLocks/>
          </p:cNvCxnSpPr>
          <p:nvPr/>
        </p:nvCxnSpPr>
        <p:spPr>
          <a:xfrm flipV="1">
            <a:off x="4493990" y="2259518"/>
            <a:ext cx="2803" cy="429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4C6C756-544E-1353-CBA4-24ECA17CACB2}"/>
              </a:ext>
            </a:extLst>
          </p:cNvPr>
          <p:cNvCxnSpPr>
            <a:cxnSpLocks/>
          </p:cNvCxnSpPr>
          <p:nvPr/>
        </p:nvCxnSpPr>
        <p:spPr>
          <a:xfrm>
            <a:off x="4476587" y="2693363"/>
            <a:ext cx="386132" cy="531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D239717-2CBA-55DA-322B-28FDC05E91F3}"/>
              </a:ext>
            </a:extLst>
          </p:cNvPr>
          <p:cNvCxnSpPr>
            <a:cxnSpLocks/>
          </p:cNvCxnSpPr>
          <p:nvPr/>
        </p:nvCxnSpPr>
        <p:spPr>
          <a:xfrm flipV="1">
            <a:off x="3350732" y="4668526"/>
            <a:ext cx="434459" cy="193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4AD4C6F-062D-B8FC-5FAD-2C22FCCA5A65}"/>
              </a:ext>
            </a:extLst>
          </p:cNvPr>
          <p:cNvCxnSpPr>
            <a:cxnSpLocks/>
          </p:cNvCxnSpPr>
          <p:nvPr/>
        </p:nvCxnSpPr>
        <p:spPr>
          <a:xfrm flipV="1">
            <a:off x="3347668" y="4410058"/>
            <a:ext cx="2803" cy="429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D19ECE-23C8-2EC7-8627-BB26294115E8}"/>
              </a:ext>
            </a:extLst>
          </p:cNvPr>
          <p:cNvCxnSpPr>
            <a:cxnSpLocks/>
          </p:cNvCxnSpPr>
          <p:nvPr/>
        </p:nvCxnSpPr>
        <p:spPr>
          <a:xfrm>
            <a:off x="3351253" y="4843909"/>
            <a:ext cx="246960" cy="23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C79FF3CD-104B-9967-8FF3-B2D2C1F9B9A7}"/>
              </a:ext>
            </a:extLst>
          </p:cNvPr>
          <p:cNvSpPr/>
          <p:nvPr/>
        </p:nvSpPr>
        <p:spPr>
          <a:xfrm rot="2636847">
            <a:off x="6569306" y="4226321"/>
            <a:ext cx="815163" cy="2107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3812031-F4BB-5C5A-557A-7C1CBD6989BC}"/>
                  </a:ext>
                </a:extLst>
              </p:cNvPr>
              <p:cNvSpPr txBox="1"/>
              <p:nvPr/>
            </p:nvSpPr>
            <p:spPr>
              <a:xfrm>
                <a:off x="4781399" y="2694875"/>
                <a:ext cx="3296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>
                  <a:latin typeface="Bierstadt" panose="020B0004020202020204" pitchFamily="34" charset="0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3812031-F4BB-5C5A-557A-7C1CBD698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399" y="2694875"/>
                <a:ext cx="329609" cy="307777"/>
              </a:xfrm>
              <a:prstGeom prst="rect">
                <a:avLst/>
              </a:prstGeom>
              <a:blipFill>
                <a:blip r:embed="rId2"/>
                <a:stretch>
                  <a:fillRect t="-1961"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F7CC4D5-5F27-8288-DD74-1019BD8F9D7F}"/>
                  </a:ext>
                </a:extLst>
              </p:cNvPr>
              <p:cNvSpPr txBox="1"/>
              <p:nvPr/>
            </p:nvSpPr>
            <p:spPr>
              <a:xfrm>
                <a:off x="4763342" y="2309505"/>
                <a:ext cx="3296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>
                  <a:latin typeface="Biome" panose="020B0502040204020203" pitchFamily="34" charset="0"/>
                  <a:cs typeface="Biome" panose="020B0502040204020203" pitchFamily="34" charset="0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F7CC4D5-5F27-8288-DD74-1019BD8F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42" y="2309505"/>
                <a:ext cx="329609" cy="307777"/>
              </a:xfrm>
              <a:prstGeom prst="rect">
                <a:avLst/>
              </a:prstGeom>
              <a:blipFill>
                <a:blip r:embed="rId3"/>
                <a:stretch>
                  <a:fillRect t="-4000" r="-5556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7A3C21E-DB6C-F4E3-09D6-CE345D1633DC}"/>
                  </a:ext>
                </a:extLst>
              </p:cNvPr>
              <p:cNvSpPr txBox="1"/>
              <p:nvPr/>
            </p:nvSpPr>
            <p:spPr>
              <a:xfrm>
                <a:off x="4487188" y="2123919"/>
                <a:ext cx="3296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>
                  <a:latin typeface="Biome" panose="020B0502040204020203" pitchFamily="34" charset="0"/>
                  <a:cs typeface="Biome" panose="020B0502040204020203" pitchFamily="34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7A3C21E-DB6C-F4E3-09D6-CE345D163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88" y="2123919"/>
                <a:ext cx="329609" cy="307777"/>
              </a:xfrm>
              <a:prstGeom prst="rect">
                <a:avLst/>
              </a:prstGeom>
              <a:blipFill>
                <a:blip r:embed="rId4"/>
                <a:stretch>
                  <a:fillRect t="-3922"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7918AA2-AF67-DB68-40F1-CDCB8FF26407}"/>
                  </a:ext>
                </a:extLst>
              </p:cNvPr>
              <p:cNvSpPr txBox="1"/>
              <p:nvPr/>
            </p:nvSpPr>
            <p:spPr>
              <a:xfrm>
                <a:off x="3213976" y="5001801"/>
                <a:ext cx="329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latin typeface="Bierstadt" panose="020B0004020202020204" pitchFamily="34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7918AA2-AF67-DB68-40F1-CDCB8FF2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76" y="5001801"/>
                <a:ext cx="329609" cy="369332"/>
              </a:xfrm>
              <a:prstGeom prst="rect">
                <a:avLst/>
              </a:prstGeom>
              <a:blipFill>
                <a:blip r:embed="rId5"/>
                <a:stretch>
                  <a:fillRect t="-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23528D9-930A-C6E2-2DEA-9435A382A93B}"/>
                  </a:ext>
                </a:extLst>
              </p:cNvPr>
              <p:cNvSpPr txBox="1"/>
              <p:nvPr/>
            </p:nvSpPr>
            <p:spPr>
              <a:xfrm>
                <a:off x="3647276" y="4632469"/>
                <a:ext cx="329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latin typeface="Biome" panose="020B0502040204020203" pitchFamily="34" charset="0"/>
                  <a:cs typeface="Biome" panose="020B0502040204020203" pitchFamily="34" charset="0"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23528D9-930A-C6E2-2DEA-9435A382A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276" y="4632469"/>
                <a:ext cx="329609" cy="369332"/>
              </a:xfrm>
              <a:prstGeom prst="rect">
                <a:avLst/>
              </a:prstGeom>
              <a:blipFill>
                <a:blip r:embed="rId6"/>
                <a:stretch>
                  <a:fillRect t="-6557" r="-1666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D816D7F-AA8A-328C-0F37-9036C46493DC}"/>
                  </a:ext>
                </a:extLst>
              </p:cNvPr>
              <p:cNvSpPr txBox="1"/>
              <p:nvPr/>
            </p:nvSpPr>
            <p:spPr>
              <a:xfrm>
                <a:off x="3006340" y="4287681"/>
                <a:ext cx="329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latin typeface="Biome" panose="020B0502040204020203" pitchFamily="34" charset="0"/>
                  <a:cs typeface="Biome" panose="020B0502040204020203" pitchFamily="34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D816D7F-AA8A-328C-0F37-9036C4649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340" y="4287681"/>
                <a:ext cx="329609" cy="369332"/>
              </a:xfrm>
              <a:prstGeom prst="rect">
                <a:avLst/>
              </a:prstGeom>
              <a:blipFill>
                <a:blip r:embed="rId7"/>
                <a:stretch>
                  <a:fillRect t="-6557" r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B1C9EDB-21F9-48CB-1A93-52F415775449}"/>
                  </a:ext>
                </a:extLst>
              </p:cNvPr>
              <p:cNvSpPr txBox="1"/>
              <p:nvPr/>
            </p:nvSpPr>
            <p:spPr>
              <a:xfrm>
                <a:off x="6253665" y="4091650"/>
                <a:ext cx="586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iome" panose="020B0502040204020203" pitchFamily="34" charset="0"/>
                        </a:rPr>
                        <m:t>𝛁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iome" panose="020B0502040204020203" pitchFamily="34" charset="0"/>
                        </a:rPr>
                        <m:t>𝐇</m:t>
                      </m:r>
                    </m:oMath>
                  </m:oMathPara>
                </a14:m>
                <a:endParaRPr lang="en-US" b="1" dirty="0">
                  <a:latin typeface="Biome" panose="020B0502040204020203" pitchFamily="34" charset="0"/>
                  <a:cs typeface="Biome" panose="020B0502040204020203" pitchFamily="34" charset="0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B1C9EDB-21F9-48CB-1A93-52F415775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665" y="4091650"/>
                <a:ext cx="5867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5CF8504-2BBB-9D63-256A-317A6A4CF616}"/>
                  </a:ext>
                </a:extLst>
              </p:cNvPr>
              <p:cNvSpPr txBox="1"/>
              <p:nvPr/>
            </p:nvSpPr>
            <p:spPr>
              <a:xfrm>
                <a:off x="6616738" y="2393772"/>
                <a:ext cx="586787" cy="375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Biome" panose="020B0502040204020203" pitchFamily="34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cs typeface="Biome" panose="020B0502040204020203" pitchFamily="34" charset="0"/>
                            </a:rPr>
                            <m:t>dP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Biome" panose="020B0502040204020203" pitchFamily="34" charset="0"/>
                  <a:cs typeface="Biome" panose="020B0502040204020203" pitchFamily="34" charset="0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5CF8504-2BBB-9D63-256A-317A6A4CF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38" y="2393772"/>
                <a:ext cx="586787" cy="3751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ectangle 140">
            <a:extLst>
              <a:ext uri="{FF2B5EF4-FFF2-40B4-BE49-F238E27FC236}">
                <a16:creationId xmlns:a16="http://schemas.microsoft.com/office/drawing/2014/main" id="{D3816046-01D6-C32F-389F-0A3ACB37132C}"/>
              </a:ext>
            </a:extLst>
          </p:cNvPr>
          <p:cNvSpPr/>
          <p:nvPr/>
        </p:nvSpPr>
        <p:spPr>
          <a:xfrm>
            <a:off x="4415455" y="3092604"/>
            <a:ext cx="1235647" cy="10978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8612288-4B9A-8439-0684-6E42970C38AC}"/>
              </a:ext>
            </a:extLst>
          </p:cNvPr>
          <p:cNvSpPr/>
          <p:nvPr/>
        </p:nvSpPr>
        <p:spPr>
          <a:xfrm>
            <a:off x="8919601" y="3553096"/>
            <a:ext cx="2228399" cy="179536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2F8A4A31-FAED-ACCE-C23D-58A296F6835F}"/>
              </a:ext>
            </a:extLst>
          </p:cNvPr>
          <p:cNvSpPr/>
          <p:nvPr/>
        </p:nvSpPr>
        <p:spPr>
          <a:xfrm>
            <a:off x="8915400" y="5005137"/>
            <a:ext cx="2225842" cy="156410"/>
          </a:xfrm>
          <a:custGeom>
            <a:avLst/>
            <a:gdLst>
              <a:gd name="connsiteX0" fmla="*/ 0 w 2225842"/>
              <a:gd name="connsiteY0" fmla="*/ 120316 h 156410"/>
              <a:gd name="connsiteX1" fmla="*/ 60158 w 2225842"/>
              <a:gd name="connsiteY1" fmla="*/ 132347 h 156410"/>
              <a:gd name="connsiteX2" fmla="*/ 132347 w 2225842"/>
              <a:gd name="connsiteY2" fmla="*/ 60158 h 156410"/>
              <a:gd name="connsiteX3" fmla="*/ 180474 w 2225842"/>
              <a:gd name="connsiteY3" fmla="*/ 12031 h 156410"/>
              <a:gd name="connsiteX4" fmla="*/ 252663 w 2225842"/>
              <a:gd name="connsiteY4" fmla="*/ 0 h 156410"/>
              <a:gd name="connsiteX5" fmla="*/ 288758 w 2225842"/>
              <a:gd name="connsiteY5" fmla="*/ 24063 h 156410"/>
              <a:gd name="connsiteX6" fmla="*/ 348916 w 2225842"/>
              <a:gd name="connsiteY6" fmla="*/ 120316 h 156410"/>
              <a:gd name="connsiteX7" fmla="*/ 517358 w 2225842"/>
              <a:gd name="connsiteY7" fmla="*/ 84221 h 156410"/>
              <a:gd name="connsiteX8" fmla="*/ 601579 w 2225842"/>
              <a:gd name="connsiteY8" fmla="*/ 96252 h 156410"/>
              <a:gd name="connsiteX9" fmla="*/ 625642 w 2225842"/>
              <a:gd name="connsiteY9" fmla="*/ 120316 h 156410"/>
              <a:gd name="connsiteX10" fmla="*/ 782053 w 2225842"/>
              <a:gd name="connsiteY10" fmla="*/ 132347 h 156410"/>
              <a:gd name="connsiteX11" fmla="*/ 1215189 w 2225842"/>
              <a:gd name="connsiteY11" fmla="*/ 132347 h 156410"/>
              <a:gd name="connsiteX12" fmla="*/ 1287379 w 2225842"/>
              <a:gd name="connsiteY12" fmla="*/ 156410 h 156410"/>
              <a:gd name="connsiteX13" fmla="*/ 1431758 w 2225842"/>
              <a:gd name="connsiteY13" fmla="*/ 144379 h 156410"/>
              <a:gd name="connsiteX14" fmla="*/ 1479884 w 2225842"/>
              <a:gd name="connsiteY14" fmla="*/ 132347 h 156410"/>
              <a:gd name="connsiteX15" fmla="*/ 1540042 w 2225842"/>
              <a:gd name="connsiteY15" fmla="*/ 120316 h 156410"/>
              <a:gd name="connsiteX16" fmla="*/ 1684421 w 2225842"/>
              <a:gd name="connsiteY16" fmla="*/ 132347 h 156410"/>
              <a:gd name="connsiteX17" fmla="*/ 1768642 w 2225842"/>
              <a:gd name="connsiteY17" fmla="*/ 144379 h 156410"/>
              <a:gd name="connsiteX18" fmla="*/ 1973179 w 2225842"/>
              <a:gd name="connsiteY18" fmla="*/ 156410 h 156410"/>
              <a:gd name="connsiteX19" fmla="*/ 2117558 w 2225842"/>
              <a:gd name="connsiteY19" fmla="*/ 144379 h 156410"/>
              <a:gd name="connsiteX20" fmla="*/ 2153653 w 2225842"/>
              <a:gd name="connsiteY20" fmla="*/ 132347 h 156410"/>
              <a:gd name="connsiteX21" fmla="*/ 2225842 w 2225842"/>
              <a:gd name="connsiteY21" fmla="*/ 108284 h 15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25842" h="156410">
                <a:moveTo>
                  <a:pt x="0" y="120316"/>
                </a:moveTo>
                <a:cubicBezTo>
                  <a:pt x="20053" y="124326"/>
                  <a:pt x="41541" y="140809"/>
                  <a:pt x="60158" y="132347"/>
                </a:cubicBezTo>
                <a:cubicBezTo>
                  <a:pt x="91138" y="118265"/>
                  <a:pt x="108284" y="84221"/>
                  <a:pt x="132347" y="60158"/>
                </a:cubicBezTo>
                <a:cubicBezTo>
                  <a:pt x="148389" y="44116"/>
                  <a:pt x="158095" y="15761"/>
                  <a:pt x="180474" y="12031"/>
                </a:cubicBezTo>
                <a:lnTo>
                  <a:pt x="252663" y="0"/>
                </a:lnTo>
                <a:cubicBezTo>
                  <a:pt x="264695" y="8021"/>
                  <a:pt x="278533" y="13838"/>
                  <a:pt x="288758" y="24063"/>
                </a:cubicBezTo>
                <a:cubicBezTo>
                  <a:pt x="319997" y="55301"/>
                  <a:pt x="329854" y="82192"/>
                  <a:pt x="348916" y="120316"/>
                </a:cubicBezTo>
                <a:cubicBezTo>
                  <a:pt x="405063" y="108284"/>
                  <a:pt x="460195" y="89665"/>
                  <a:pt x="517358" y="84221"/>
                </a:cubicBezTo>
                <a:cubicBezTo>
                  <a:pt x="545589" y="81532"/>
                  <a:pt x="574676" y="87284"/>
                  <a:pt x="601579" y="96252"/>
                </a:cubicBezTo>
                <a:cubicBezTo>
                  <a:pt x="612341" y="99839"/>
                  <a:pt x="614519" y="118091"/>
                  <a:pt x="625642" y="120316"/>
                </a:cubicBezTo>
                <a:cubicBezTo>
                  <a:pt x="676918" y="130571"/>
                  <a:pt x="729916" y="128337"/>
                  <a:pt x="782053" y="132347"/>
                </a:cubicBezTo>
                <a:cubicBezTo>
                  <a:pt x="968251" y="115421"/>
                  <a:pt x="974519" y="109057"/>
                  <a:pt x="1215189" y="132347"/>
                </a:cubicBezTo>
                <a:cubicBezTo>
                  <a:pt x="1240436" y="134790"/>
                  <a:pt x="1263316" y="148389"/>
                  <a:pt x="1287379" y="156410"/>
                </a:cubicBezTo>
                <a:cubicBezTo>
                  <a:pt x="1335505" y="152400"/>
                  <a:pt x="1383838" y="150369"/>
                  <a:pt x="1431758" y="144379"/>
                </a:cubicBezTo>
                <a:cubicBezTo>
                  <a:pt x="1448166" y="142328"/>
                  <a:pt x="1463742" y="135934"/>
                  <a:pt x="1479884" y="132347"/>
                </a:cubicBezTo>
                <a:cubicBezTo>
                  <a:pt x="1499847" y="127911"/>
                  <a:pt x="1519989" y="124326"/>
                  <a:pt x="1540042" y="120316"/>
                </a:cubicBezTo>
                <a:cubicBezTo>
                  <a:pt x="1588168" y="124326"/>
                  <a:pt x="1636393" y="127291"/>
                  <a:pt x="1684421" y="132347"/>
                </a:cubicBezTo>
                <a:cubicBezTo>
                  <a:pt x="1712624" y="135316"/>
                  <a:pt x="1740381" y="142024"/>
                  <a:pt x="1768642" y="144379"/>
                </a:cubicBezTo>
                <a:cubicBezTo>
                  <a:pt x="1836703" y="150051"/>
                  <a:pt x="1905000" y="152400"/>
                  <a:pt x="1973179" y="156410"/>
                </a:cubicBezTo>
                <a:cubicBezTo>
                  <a:pt x="2021305" y="152400"/>
                  <a:pt x="2069688" y="150762"/>
                  <a:pt x="2117558" y="144379"/>
                </a:cubicBezTo>
                <a:cubicBezTo>
                  <a:pt x="2130129" y="142703"/>
                  <a:pt x="2141349" y="135423"/>
                  <a:pt x="2153653" y="132347"/>
                </a:cubicBezTo>
                <a:cubicBezTo>
                  <a:pt x="2223754" y="114822"/>
                  <a:pt x="2198136" y="135992"/>
                  <a:pt x="2225842" y="108284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CE68E22E-B358-70D7-3936-F14B63C5EDF3}"/>
              </a:ext>
            </a:extLst>
          </p:cNvPr>
          <p:cNvSpPr/>
          <p:nvPr/>
        </p:nvSpPr>
        <p:spPr>
          <a:xfrm>
            <a:off x="9339015" y="3684033"/>
            <a:ext cx="1453622" cy="145362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Summing Junction 145">
            <a:extLst>
              <a:ext uri="{FF2B5EF4-FFF2-40B4-BE49-F238E27FC236}">
                <a16:creationId xmlns:a16="http://schemas.microsoft.com/office/drawing/2014/main" id="{41573C11-60C5-7D5E-33D9-B7AAF4F16A04}"/>
              </a:ext>
            </a:extLst>
          </p:cNvPr>
          <p:cNvSpPr/>
          <p:nvPr/>
        </p:nvSpPr>
        <p:spPr>
          <a:xfrm>
            <a:off x="10013568" y="4369768"/>
            <a:ext cx="108422" cy="97174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Arrow: Circular 148">
            <a:extLst>
              <a:ext uri="{FF2B5EF4-FFF2-40B4-BE49-F238E27FC236}">
                <a16:creationId xmlns:a16="http://schemas.microsoft.com/office/drawing/2014/main" id="{080F18EE-1283-E730-0704-98A6C7615EC3}"/>
              </a:ext>
            </a:extLst>
          </p:cNvPr>
          <p:cNvSpPr/>
          <p:nvPr/>
        </p:nvSpPr>
        <p:spPr>
          <a:xfrm rot="18881453">
            <a:off x="9760942" y="4083722"/>
            <a:ext cx="662009" cy="65274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034111"/>
              <a:gd name="adj5" fmla="val 166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6FC9CCA-AE1F-6F30-2E67-712A28060F98}"/>
                  </a:ext>
                </a:extLst>
              </p:cNvPr>
              <p:cNvSpPr txBox="1"/>
              <p:nvPr/>
            </p:nvSpPr>
            <p:spPr>
              <a:xfrm>
                <a:off x="9600067" y="3818954"/>
                <a:ext cx="4425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>
                  <a:latin typeface="Bierstadt" panose="020B0004020202020204" pitchFamily="34" charset="0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6FC9CCA-AE1F-6F30-2E67-712A28060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067" y="3818954"/>
                <a:ext cx="442535" cy="338554"/>
              </a:xfrm>
              <a:prstGeom prst="rect">
                <a:avLst/>
              </a:prstGeom>
              <a:blipFill>
                <a:blip r:embed="rId10"/>
                <a:stretch>
                  <a:fillRect r="-61111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Flowchart: Summing Junction 81">
            <a:extLst>
              <a:ext uri="{FF2B5EF4-FFF2-40B4-BE49-F238E27FC236}">
                <a16:creationId xmlns:a16="http://schemas.microsoft.com/office/drawing/2014/main" id="{04C97AAA-BCE7-885B-2C41-FB30CEFD6844}"/>
              </a:ext>
            </a:extLst>
          </p:cNvPr>
          <p:cNvSpPr/>
          <p:nvPr/>
        </p:nvSpPr>
        <p:spPr>
          <a:xfrm>
            <a:off x="4361288" y="2598038"/>
            <a:ext cx="247418" cy="221751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FFAA7641-85A1-9874-760D-9FB9C45A1B97}"/>
              </a:ext>
            </a:extLst>
          </p:cNvPr>
          <p:cNvSpPr/>
          <p:nvPr/>
        </p:nvSpPr>
        <p:spPr>
          <a:xfrm rot="5400000" flipV="1">
            <a:off x="4310536" y="2855317"/>
            <a:ext cx="353810" cy="758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1FAF0B4-323D-FE36-E139-F4977B4ACA50}"/>
                  </a:ext>
                </a:extLst>
              </p:cNvPr>
              <p:cNvSpPr txBox="1"/>
              <p:nvPr/>
            </p:nvSpPr>
            <p:spPr>
              <a:xfrm>
                <a:off x="3946842" y="2742773"/>
                <a:ext cx="517517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>
                  <a:latin typeface="Bierstadt" panose="020B00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1FAF0B4-323D-FE36-E139-F4977B4AC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842" y="2742773"/>
                <a:ext cx="517517" cy="358560"/>
              </a:xfrm>
              <a:prstGeom prst="rect">
                <a:avLst/>
              </a:prstGeom>
              <a:blipFill>
                <a:blip r:embed="rId11"/>
                <a:stretch>
                  <a:fillRect r="-42353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E0DF82F6-0034-1924-0747-5277508DB8F6}"/>
              </a:ext>
            </a:extLst>
          </p:cNvPr>
          <p:cNvSpPr/>
          <p:nvPr/>
        </p:nvSpPr>
        <p:spPr>
          <a:xfrm rot="16200000" flipV="1">
            <a:off x="10068877" y="5243796"/>
            <a:ext cx="464863" cy="141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71C724C-C9CF-6240-A097-211B8CFB8978}"/>
                  </a:ext>
                </a:extLst>
              </p:cNvPr>
              <p:cNvSpPr txBox="1"/>
              <p:nvPr/>
            </p:nvSpPr>
            <p:spPr>
              <a:xfrm>
                <a:off x="10323515" y="5394500"/>
                <a:ext cx="5175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rr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>
                  <a:latin typeface="Bierstadt" panose="020B0004020202020204" pitchFamily="34" charset="0"/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71C724C-C9CF-6240-A097-211B8CFB8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515" y="5394500"/>
                <a:ext cx="517517" cy="338554"/>
              </a:xfrm>
              <a:prstGeom prst="rect">
                <a:avLst/>
              </a:prstGeom>
              <a:blipFill>
                <a:blip r:embed="rId12"/>
                <a:stretch>
                  <a:fillRect r="-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AD184E7-FA17-0725-EA37-4208DDD94077}"/>
              </a:ext>
            </a:extLst>
          </p:cNvPr>
          <p:cNvCxnSpPr>
            <a:cxnSpLocks/>
            <a:stCxn id="146" idx="7"/>
          </p:cNvCxnSpPr>
          <p:nvPr/>
        </p:nvCxnSpPr>
        <p:spPr>
          <a:xfrm flipV="1">
            <a:off x="10106112" y="4103225"/>
            <a:ext cx="588014" cy="2807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28178D1-689D-FBD5-1586-7A508B2D8455}"/>
                  </a:ext>
                </a:extLst>
              </p:cNvPr>
              <p:cNvSpPr txBox="1"/>
              <p:nvPr/>
            </p:nvSpPr>
            <p:spPr>
              <a:xfrm>
                <a:off x="10457061" y="4128388"/>
                <a:ext cx="3296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600" dirty="0">
                  <a:latin typeface="Bierstadt" panose="020B0004020202020204" pitchFamily="34" charset="0"/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28178D1-689D-FBD5-1586-7A508B2D8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061" y="4128388"/>
                <a:ext cx="329609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E1574E6-2A4B-376F-0D15-F331AE3C3D63}"/>
              </a:ext>
            </a:extLst>
          </p:cNvPr>
          <p:cNvCxnSpPr>
            <a:cxnSpLocks/>
          </p:cNvCxnSpPr>
          <p:nvPr/>
        </p:nvCxnSpPr>
        <p:spPr>
          <a:xfrm>
            <a:off x="10064538" y="4418355"/>
            <a:ext cx="2367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375E94A-5117-50FE-D0CD-60E0E14DC8D0}"/>
              </a:ext>
            </a:extLst>
          </p:cNvPr>
          <p:cNvCxnSpPr>
            <a:cxnSpLocks/>
          </p:cNvCxnSpPr>
          <p:nvPr/>
        </p:nvCxnSpPr>
        <p:spPr>
          <a:xfrm>
            <a:off x="10301308" y="4418355"/>
            <a:ext cx="0" cy="8341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Arrow: Right 164">
            <a:extLst>
              <a:ext uri="{FF2B5EF4-FFF2-40B4-BE49-F238E27FC236}">
                <a16:creationId xmlns:a16="http://schemas.microsoft.com/office/drawing/2014/main" id="{B405236C-4C83-32C5-2A74-4B0672092D7B}"/>
              </a:ext>
            </a:extLst>
          </p:cNvPr>
          <p:cNvSpPr/>
          <p:nvPr/>
        </p:nvSpPr>
        <p:spPr>
          <a:xfrm rot="11549330" flipV="1">
            <a:off x="2478776" y="2577667"/>
            <a:ext cx="426436" cy="13090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rrow: Right 165">
            <a:extLst>
              <a:ext uri="{FF2B5EF4-FFF2-40B4-BE49-F238E27FC236}">
                <a16:creationId xmlns:a16="http://schemas.microsoft.com/office/drawing/2014/main" id="{9B3DB97D-2E51-2E99-6BD8-7D20B4C401A3}"/>
              </a:ext>
            </a:extLst>
          </p:cNvPr>
          <p:cNvSpPr/>
          <p:nvPr/>
        </p:nvSpPr>
        <p:spPr>
          <a:xfrm rot="11549330" flipV="1">
            <a:off x="2393833" y="2251692"/>
            <a:ext cx="426436" cy="13090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06559832-3A33-6C75-2CA5-D2D9B115B02A}"/>
              </a:ext>
            </a:extLst>
          </p:cNvPr>
          <p:cNvSpPr/>
          <p:nvPr/>
        </p:nvSpPr>
        <p:spPr>
          <a:xfrm rot="11549330" flipV="1">
            <a:off x="2854542" y="1596009"/>
            <a:ext cx="426436" cy="13090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62736F37-59BD-B0EB-44EA-B2BF2DA3956A}"/>
                  </a:ext>
                </a:extLst>
              </p:cNvPr>
              <p:cNvSpPr txBox="1"/>
              <p:nvPr/>
            </p:nvSpPr>
            <p:spPr>
              <a:xfrm>
                <a:off x="1647267" y="1869131"/>
                <a:ext cx="517517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drag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>
                  <a:latin typeface="Bierstadt" panose="020B0004020202020204" pitchFamily="34" charset="0"/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62736F37-59BD-B0EB-44EA-B2BF2DA39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267" y="1869131"/>
                <a:ext cx="517517" cy="358560"/>
              </a:xfrm>
              <a:prstGeom prst="rect">
                <a:avLst/>
              </a:prstGeom>
              <a:blipFill>
                <a:blip r:embed="rId14"/>
                <a:stretch>
                  <a:fillRect r="-122353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DB552204-99C3-62CF-A9B4-B985562E6DD5}"/>
              </a:ext>
            </a:extLst>
          </p:cNvPr>
          <p:cNvSpPr/>
          <p:nvPr/>
        </p:nvSpPr>
        <p:spPr>
          <a:xfrm rot="16200000" flipV="1">
            <a:off x="4787015" y="4153554"/>
            <a:ext cx="464863" cy="141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F0DAAFF6-5978-1946-7A6A-2499C4D5C0E2}"/>
              </a:ext>
            </a:extLst>
          </p:cNvPr>
          <p:cNvSpPr/>
          <p:nvPr/>
        </p:nvSpPr>
        <p:spPr>
          <a:xfrm rot="16200000" flipV="1">
            <a:off x="3328178" y="3706121"/>
            <a:ext cx="464863" cy="141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BAB1573E-6A5E-4934-7869-33E4CCC9B89A}"/>
              </a:ext>
            </a:extLst>
          </p:cNvPr>
          <p:cNvSpPr/>
          <p:nvPr/>
        </p:nvSpPr>
        <p:spPr>
          <a:xfrm rot="16200000" flipV="1">
            <a:off x="5845399" y="3418917"/>
            <a:ext cx="464863" cy="141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9D027D1F-7FD6-75BA-7D0F-0F34C99F3E9D}"/>
                  </a:ext>
                </a:extLst>
              </p:cNvPr>
              <p:cNvSpPr txBox="1"/>
              <p:nvPr/>
            </p:nvSpPr>
            <p:spPr>
              <a:xfrm>
                <a:off x="4774519" y="4425866"/>
                <a:ext cx="5175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>
                  <a:latin typeface="Bierstadt" panose="020B0004020202020204" pitchFamily="34" charset="0"/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9D027D1F-7FD6-75BA-7D0F-0F34C99F3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519" y="4425866"/>
                <a:ext cx="517517" cy="338554"/>
              </a:xfrm>
              <a:prstGeom prst="rect">
                <a:avLst/>
              </a:prstGeom>
              <a:blipFill>
                <a:blip r:embed="rId15"/>
                <a:stretch>
                  <a:fillRect r="-4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Oval 172">
            <a:extLst>
              <a:ext uri="{FF2B5EF4-FFF2-40B4-BE49-F238E27FC236}">
                <a16:creationId xmlns:a16="http://schemas.microsoft.com/office/drawing/2014/main" id="{F24E9C94-985E-C0B5-48F6-633EAB9A573A}"/>
              </a:ext>
            </a:extLst>
          </p:cNvPr>
          <p:cNvSpPr/>
          <p:nvPr/>
        </p:nvSpPr>
        <p:spPr>
          <a:xfrm rot="752845">
            <a:off x="3212914" y="2762473"/>
            <a:ext cx="784455" cy="80344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8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C282A6-A72E-E413-2C96-CE44FA3DA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65" y="774329"/>
            <a:ext cx="6741145" cy="455258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19FC26-A73E-727E-F436-13251CA4A492}"/>
              </a:ext>
            </a:extLst>
          </p:cNvPr>
          <p:cNvCxnSpPr>
            <a:cxnSpLocks/>
          </p:cNvCxnSpPr>
          <p:nvPr/>
        </p:nvCxnSpPr>
        <p:spPr>
          <a:xfrm>
            <a:off x="4061637" y="4061637"/>
            <a:ext cx="3508744" cy="77617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F3E892-4F7F-2D70-C36E-931240F96911}"/>
              </a:ext>
            </a:extLst>
          </p:cNvPr>
          <p:cNvCxnSpPr>
            <a:cxnSpLocks/>
          </p:cNvCxnSpPr>
          <p:nvPr/>
        </p:nvCxnSpPr>
        <p:spPr>
          <a:xfrm flipV="1">
            <a:off x="5135526" y="3040912"/>
            <a:ext cx="4635795" cy="8362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B8B7FAE-F93D-51F7-3939-5C1C63E35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6"/>
          <a:stretch/>
        </p:blipFill>
        <p:spPr>
          <a:xfrm>
            <a:off x="7570381" y="2934583"/>
            <a:ext cx="2498650" cy="231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0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E5AA46-EDE7-E559-4837-8A4337141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23"/>
          <a:stretch/>
        </p:blipFill>
        <p:spPr>
          <a:xfrm>
            <a:off x="249691" y="434068"/>
            <a:ext cx="7154219" cy="4823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99C7C3-5CE1-BB9E-F272-C06B2281BC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762"/>
          <a:stretch/>
        </p:blipFill>
        <p:spPr>
          <a:xfrm>
            <a:off x="7403910" y="719160"/>
            <a:ext cx="1449681" cy="399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E454F3-2C8A-2BAE-6F46-38DC84B983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91" b="53750"/>
          <a:stretch/>
        </p:blipFill>
        <p:spPr>
          <a:xfrm>
            <a:off x="7403910" y="1119116"/>
            <a:ext cx="1449681" cy="2047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34DDB-0753-1704-07F6-425C5E1D41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76" b="36965"/>
          <a:stretch/>
        </p:blipFill>
        <p:spPr>
          <a:xfrm>
            <a:off x="7403910" y="1323833"/>
            <a:ext cx="1449681" cy="2047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FCEB45-B069-A793-F29C-98AB61496F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98" b="21360"/>
          <a:stretch/>
        </p:blipFill>
        <p:spPr>
          <a:xfrm>
            <a:off x="7403909" y="1528550"/>
            <a:ext cx="1449681" cy="1569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0F1EB5-9F8C-67BC-BE6B-DBAA80A220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467"/>
          <a:stretch/>
        </p:blipFill>
        <p:spPr>
          <a:xfrm>
            <a:off x="7403908" y="1685499"/>
            <a:ext cx="1449681" cy="2674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A03E16-85AA-56AB-C530-25176A26337D}"/>
              </a:ext>
            </a:extLst>
          </p:cNvPr>
          <p:cNvSpPr txBox="1"/>
          <p:nvPr/>
        </p:nvSpPr>
        <p:spPr>
          <a:xfrm rot="5400000">
            <a:off x="6390913" y="3034779"/>
            <a:ext cx="23337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Contour Height [m]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6DBB9C-A492-29B3-3488-09DA2D1A4BCC}"/>
              </a:ext>
            </a:extLst>
          </p:cNvPr>
          <p:cNvSpPr/>
          <p:nvPr/>
        </p:nvSpPr>
        <p:spPr>
          <a:xfrm>
            <a:off x="2455817" y="2551611"/>
            <a:ext cx="1294240" cy="87738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11A2B61-C186-0396-94B4-D828944AA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8" t="42694" r="62259" b="38892"/>
          <a:stretch/>
        </p:blipFill>
        <p:spPr>
          <a:xfrm>
            <a:off x="8052297" y="2678140"/>
            <a:ext cx="2412314" cy="156723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79F72F-F209-1A61-96EE-24A1262859D9}"/>
              </a:ext>
            </a:extLst>
          </p:cNvPr>
          <p:cNvSpPr/>
          <p:nvPr/>
        </p:nvSpPr>
        <p:spPr>
          <a:xfrm>
            <a:off x="8048960" y="2678140"/>
            <a:ext cx="2412314" cy="156723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F73D5-2F8D-75E0-618B-497D85269E71}"/>
              </a:ext>
            </a:extLst>
          </p:cNvPr>
          <p:cNvCxnSpPr>
            <a:cxnSpLocks/>
          </p:cNvCxnSpPr>
          <p:nvPr/>
        </p:nvCxnSpPr>
        <p:spPr>
          <a:xfrm>
            <a:off x="8969829" y="2497232"/>
            <a:ext cx="792480" cy="13846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DC73F0-0108-E1A1-0AA0-1E30192A6ED5}"/>
              </a:ext>
            </a:extLst>
          </p:cNvPr>
          <p:cNvCxnSpPr>
            <a:cxnSpLocks/>
          </p:cNvCxnSpPr>
          <p:nvPr/>
        </p:nvCxnSpPr>
        <p:spPr>
          <a:xfrm flipV="1">
            <a:off x="9884227" y="3554635"/>
            <a:ext cx="0" cy="387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88DBF2-7E20-4D68-F825-5EA18175FFF7}"/>
              </a:ext>
            </a:extLst>
          </p:cNvPr>
          <p:cNvCxnSpPr>
            <a:cxnSpLocks/>
          </p:cNvCxnSpPr>
          <p:nvPr/>
        </p:nvCxnSpPr>
        <p:spPr>
          <a:xfrm>
            <a:off x="9884227" y="4020338"/>
            <a:ext cx="0" cy="45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C817C6-FCAE-3D02-76C2-3AA2811B9880}"/>
                  </a:ext>
                </a:extLst>
              </p:cNvPr>
              <p:cNvSpPr txBox="1"/>
              <p:nvPr/>
            </p:nvSpPr>
            <p:spPr>
              <a:xfrm>
                <a:off x="8364646" y="2213598"/>
                <a:ext cx="233376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Design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3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C817C6-FCAE-3D02-76C2-3AA2811B9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646" y="2213598"/>
                <a:ext cx="2333767" cy="292388"/>
              </a:xfrm>
              <a:prstGeom prst="rect">
                <a:avLst/>
              </a:prstGeom>
              <a:blipFill>
                <a:blip r:embed="rId4"/>
                <a:stretch>
                  <a:fillRect l="-261" t="-208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65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5A0A18-89E3-AA94-4771-29524470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9" y="333103"/>
            <a:ext cx="9845040" cy="5791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157B4D-44DD-E4CF-B8B9-AD111C4CD005}"/>
                  </a:ext>
                </a:extLst>
              </p:cNvPr>
              <p:cNvSpPr txBox="1"/>
              <p:nvPr/>
            </p:nvSpPr>
            <p:spPr>
              <a:xfrm>
                <a:off x="3675017" y="1574465"/>
                <a:ext cx="3831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157B4D-44DD-E4CF-B8B9-AD111C4CD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17" y="1574465"/>
                <a:ext cx="3831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CCAA65-6C34-4755-93D2-36D919AD448B}"/>
                  </a:ext>
                </a:extLst>
              </p:cNvPr>
              <p:cNvSpPr txBox="1"/>
              <p:nvPr/>
            </p:nvSpPr>
            <p:spPr>
              <a:xfrm>
                <a:off x="4262845" y="2036631"/>
                <a:ext cx="3831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CCAA65-6C34-4755-93D2-36D919AD4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45" y="2036631"/>
                <a:ext cx="383177" cy="369332"/>
              </a:xfrm>
              <a:prstGeom prst="rect">
                <a:avLst/>
              </a:prstGeom>
              <a:blipFill>
                <a:blip r:embed="rId4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31FB99-C0C4-9DA7-8C5D-9C626E36F3D8}"/>
                  </a:ext>
                </a:extLst>
              </p:cNvPr>
              <p:cNvSpPr txBox="1"/>
              <p:nvPr/>
            </p:nvSpPr>
            <p:spPr>
              <a:xfrm>
                <a:off x="4184468" y="2540334"/>
                <a:ext cx="3831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31FB99-C0C4-9DA7-8C5D-9C626E36F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68" y="2540334"/>
                <a:ext cx="383177" cy="369332"/>
              </a:xfrm>
              <a:prstGeom prst="rect">
                <a:avLst/>
              </a:prstGeom>
              <a:blipFill>
                <a:blip r:embed="rId5"/>
                <a:stretch>
                  <a:fillRect r="-20635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6E425-BFC2-1470-D217-0ADE1D7F4DC1}"/>
                  </a:ext>
                </a:extLst>
              </p:cNvPr>
              <p:cNvSpPr txBox="1"/>
              <p:nvPr/>
            </p:nvSpPr>
            <p:spPr>
              <a:xfrm>
                <a:off x="3483428" y="3228703"/>
                <a:ext cx="3831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𝟖𝟎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6E425-BFC2-1470-D217-0ADE1D7F4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28" y="3228703"/>
                <a:ext cx="383177" cy="369332"/>
              </a:xfrm>
              <a:prstGeom prst="rect">
                <a:avLst/>
              </a:prstGeom>
              <a:blipFill>
                <a:blip r:embed="rId6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9C7848-071B-AFCF-9BC9-1D42EBECEF2A}"/>
                  </a:ext>
                </a:extLst>
              </p:cNvPr>
              <p:cNvSpPr txBox="1"/>
              <p:nvPr/>
            </p:nvSpPr>
            <p:spPr>
              <a:xfrm>
                <a:off x="4567645" y="3413369"/>
                <a:ext cx="3831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𝟏𝟖𝟔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9C7848-071B-AFCF-9BC9-1D42EBECE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645" y="3413369"/>
                <a:ext cx="383177" cy="369332"/>
              </a:xfrm>
              <a:prstGeom prst="rect">
                <a:avLst/>
              </a:prstGeom>
              <a:blipFill>
                <a:blip r:embed="rId7"/>
                <a:stretch>
                  <a:fillRect r="-46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354C9FA-5953-793B-7E0A-EAA524629F6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48744" y="3026231"/>
            <a:ext cx="505096" cy="1306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DA8465-8BE5-2A76-278B-241ADF1563FE}"/>
              </a:ext>
            </a:extLst>
          </p:cNvPr>
          <p:cNvSpPr txBox="1"/>
          <p:nvPr/>
        </p:nvSpPr>
        <p:spPr>
          <a:xfrm rot="5400000">
            <a:off x="8211004" y="3282806"/>
            <a:ext cx="23337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Contour Height [m]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353215-84DE-4192-2DA5-5F209618103A}"/>
                  </a:ext>
                </a:extLst>
              </p:cNvPr>
              <p:cNvSpPr txBox="1"/>
              <p:nvPr/>
            </p:nvSpPr>
            <p:spPr>
              <a:xfrm>
                <a:off x="7141029" y="3896783"/>
                <a:ext cx="121481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m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=541</m:t>
                      </m:r>
                    </m:oMath>
                  </m:oMathPara>
                </a14:m>
                <a:endParaRPr lang="en-US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353215-84DE-4192-2DA5-5F2096181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029" y="3896783"/>
                <a:ext cx="121481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E21ACB-A320-11EF-3ACB-068F5401C1D6}"/>
                  </a:ext>
                </a:extLst>
              </p:cNvPr>
              <p:cNvSpPr txBox="1"/>
              <p:nvPr/>
            </p:nvSpPr>
            <p:spPr>
              <a:xfrm>
                <a:off x="7141029" y="4165670"/>
                <a:ext cx="121481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20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m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=525</m:t>
                      </m:r>
                    </m:oMath>
                  </m:oMathPara>
                </a14:m>
                <a:endParaRPr lang="en-US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E21ACB-A320-11EF-3ACB-068F5401C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029" y="4165670"/>
                <a:ext cx="121481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90C7CA-7365-AB50-4BB1-3354630AC336}"/>
                  </a:ext>
                </a:extLst>
              </p:cNvPr>
              <p:cNvSpPr txBox="1"/>
              <p:nvPr/>
            </p:nvSpPr>
            <p:spPr>
              <a:xfrm>
                <a:off x="7141029" y="4473969"/>
                <a:ext cx="121481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50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m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=519</m:t>
                      </m:r>
                    </m:oMath>
                  </m:oMathPara>
                </a14:m>
                <a:endParaRPr lang="en-US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90C7CA-7365-AB50-4BB1-3354630AC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029" y="4473969"/>
                <a:ext cx="121481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DF399F-DAA4-B879-E273-E0EE8586F1F1}"/>
                  </a:ext>
                </a:extLst>
              </p:cNvPr>
              <p:cNvSpPr txBox="1"/>
              <p:nvPr/>
            </p:nvSpPr>
            <p:spPr>
              <a:xfrm>
                <a:off x="7160346" y="4768978"/>
                <a:ext cx="121481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80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m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=518</m:t>
                      </m:r>
                    </m:oMath>
                  </m:oMathPara>
                </a14:m>
                <a:endParaRPr lang="en-US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DF399F-DAA4-B879-E273-E0EE8586F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346" y="4768978"/>
                <a:ext cx="121481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9DA3CB-CE3B-D9BB-FDE2-E43A0D3AC6EE}"/>
                  </a:ext>
                </a:extLst>
              </p:cNvPr>
              <p:cNvSpPr txBox="1"/>
              <p:nvPr/>
            </p:nvSpPr>
            <p:spPr>
              <a:xfrm>
                <a:off x="7115853" y="5068232"/>
                <a:ext cx="130379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186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m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=517</m:t>
                      </m:r>
                    </m:oMath>
                  </m:oMathPara>
                </a14:m>
                <a:endParaRPr lang="en-US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9DA3CB-CE3B-D9BB-FDE2-E43A0D3AC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853" y="5068232"/>
                <a:ext cx="130379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FEAD777-3DEA-B77C-CCE4-37AD40A70CD0}"/>
              </a:ext>
            </a:extLst>
          </p:cNvPr>
          <p:cNvSpPr/>
          <p:nvPr/>
        </p:nvSpPr>
        <p:spPr>
          <a:xfrm>
            <a:off x="7141029" y="3896783"/>
            <a:ext cx="1214812" cy="1484212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8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6C0985-8B0A-90CF-0DCA-52614763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" y="514350"/>
            <a:ext cx="728472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4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DC1A39-1953-1D5D-254F-A3F0F3376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" y="411480"/>
            <a:ext cx="7246620" cy="55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8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15585</TotalTime>
  <Words>64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Bierstadt</vt:lpstr>
      <vt:lpstr>Biome</vt:lpstr>
      <vt:lpstr>Calibri</vt:lpstr>
      <vt:lpstr>Calibri Light</vt:lpstr>
      <vt:lpstr>Cambria Math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Mockler</dc:creator>
  <cp:lastModifiedBy>Joseph Mockler</cp:lastModifiedBy>
  <cp:revision>6</cp:revision>
  <dcterms:created xsi:type="dcterms:W3CDTF">2023-11-29T14:43:41Z</dcterms:created>
  <dcterms:modified xsi:type="dcterms:W3CDTF">2023-12-15T23:15:28Z</dcterms:modified>
</cp:coreProperties>
</file>