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CB45-7C6C-4204-B73D-3E7562F9B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5DFAE-AEF6-4434-9987-53BDEA405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5CDFF-22A9-4F5B-8032-5AC39529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7B69-C1F7-4CEC-90F6-891B3E55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4C25-419E-455C-965E-DDF11F53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29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40EB-9ABF-4C06-AE48-AA8789D2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51CDF-2BAB-4855-BBD1-8316170DA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D46F-6CCF-4A7D-AF3F-81BE327A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7BCDE-6AD6-482B-B05A-D21EF54B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4976-CB25-4128-881D-94F73C3B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3E7D5-78B7-4889-A673-7C0470FFF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F7C4A-D9CC-473D-8A23-1CA636D1A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78CFF-697A-4B6A-A75A-DA07EC2A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09840-1629-43FA-98AF-259BBC3A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E4B97-B3FE-4958-A185-16CD6E1E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44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7C73-36D9-47B0-B5FC-565C172E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F40E-8981-4FC9-B9D4-FA2C6FA3A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4BC91-0BFF-4BDE-B5F9-29D637C4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177D2-176A-4665-A332-7B0AD214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F2332-534A-44AF-92AF-9EF2ACE1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24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9DFF-0560-4E8A-A3D8-4ADCF89C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5F10A-FE6F-46FA-B1B0-A4DD5C87E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06FE1-8E39-4DFC-A889-54581BC2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B3C7-C0D2-4F13-AFDD-C1DB698A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47AF2-BFA8-4CDE-8F57-399E2AF2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57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6511-4443-40C3-BB01-3DB3320F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A223-D5CE-424E-B8CA-AF9E05E76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36409-908A-48A9-830C-02EDA4337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08011-41D2-4476-8661-7A161CFE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3C78-6486-4EFB-8A8F-688F7CF3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6C38D-95EC-4A90-8F1D-1DBEA66B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96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63BA-EB11-46B3-B8E0-12BE6FC5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9696-A490-4064-80A1-7DAD47F9A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8FF23-6FA6-46DF-979E-95DCC78B0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0A5E0-2395-4AE9-B4E3-E13F4F1E7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69068-CD35-455E-895F-8FC97A129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0B62A-5256-4D37-A221-5C2CCEA5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DF7A9-7009-444E-AAF8-E8CFFD55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47157-2F9A-4E3A-BEFC-228FD40B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92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EBDC-B776-42A2-A429-07CF7A2A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2E572-4599-4621-9A82-57BDB86A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92EF3-FD52-413A-9469-3A9FEFF8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58903-7C52-4F08-8A35-A5F53C75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56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BAEDC-E6E7-4216-8678-7A9312AE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8EB20-E6BE-45FF-8DD3-9F769188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3B228-2E8F-4A47-824F-3C9EC608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7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66BE-0261-4B48-B7A9-CECE6FDC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FDF8-2131-4AB4-B04B-4EECFDEC3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8C8A7-CDEF-46E0-9972-D9E829304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E0FDD-5371-4529-B968-131C421E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51BD9-43D4-4512-A839-FE5C6DFC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4266-C64A-4649-B748-71BCB13B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8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8D72-090C-4F0B-BA7F-CA24F138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5A236-56AA-44DE-98A9-E207B110F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D743-6A17-415F-BD7F-18E35AB32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AC2F-399F-4656-A557-7B80B288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2444-AE58-4CBB-8A17-AC913E8A0507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5BA69-6151-443C-A4E4-E7813FEA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4A6A5-2B40-4B95-B9E9-4FF1DD22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48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45520-BBCE-4CAA-9982-F8510F50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6E8DD-E329-4694-BCE1-BBD3DCFF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DB99-ED9C-422B-99CE-B0E00BBD0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2444-AE58-4CBB-8A17-AC913E8A0507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19BD-89CA-4D3A-8637-74C6B265C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D7AE-9600-4ABB-8113-B19E0D8FC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50C3-30E0-463A-973F-A3F98A524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3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185B-9A4E-4575-9D70-C2A9E79F0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58E5C-F836-437E-B8E2-013BD0C9C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1B071-7099-4E13-B809-D9E8CB779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66" r="27740" b="52523"/>
          <a:stretch/>
        </p:blipFill>
        <p:spPr>
          <a:xfrm>
            <a:off x="691662" y="207611"/>
            <a:ext cx="11500338" cy="27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8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A726-B9C6-454B-94B3-3B0331F6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58C89-5678-4632-BACB-132033DDA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8A4D2-4722-4B8F-AA43-F549A22F6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2" r="29471" b="56923"/>
          <a:stretch/>
        </p:blipFill>
        <p:spPr>
          <a:xfrm>
            <a:off x="1600200" y="1494693"/>
            <a:ext cx="8598877" cy="193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9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Monks</dc:creator>
  <cp:lastModifiedBy>James Monks</cp:lastModifiedBy>
  <cp:revision>2</cp:revision>
  <dcterms:created xsi:type="dcterms:W3CDTF">2020-08-19T09:58:47Z</dcterms:created>
  <dcterms:modified xsi:type="dcterms:W3CDTF">2020-08-19T18:00:51Z</dcterms:modified>
</cp:coreProperties>
</file>