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00A31-F06E-4490-B7E4-5BC778E41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219C1-F158-459E-82B1-99397FEF9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5E629-1BC2-4775-82F7-8D6E31CBB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4345-137B-4FA9-9C05-829D4AE66E25}" type="datetimeFigureOut">
              <a:rPr lang="en-GB" smtClean="0"/>
              <a:t>26/07/2020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CE67A-36ED-4FFC-AF45-5F4FA47C5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8BB45-6131-4267-ADF7-D76E07385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60BA-E21D-4D52-8640-47A9DA79A0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82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D248-D99C-4CDD-80FA-8B765F48C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BF95B-B8C9-4410-B16B-7FC100926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BD2F3-EBDD-488A-A8C0-42D7E2EEA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4345-137B-4FA9-9C05-829D4AE66E25}" type="datetimeFigureOut">
              <a:rPr lang="en-GB" smtClean="0"/>
              <a:t>26/07/2020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66183-EAFD-4573-AD7A-45D1E1E90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8CB72-6509-42F5-B492-32E7DADF0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60BA-E21D-4D52-8640-47A9DA79A0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67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B9EC7-5044-4541-8B85-5906195F62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CDFD6B-C2E7-48C0-8A55-6BDD3A6A0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D955F-1D10-4CEB-8FBB-2058E7723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4345-137B-4FA9-9C05-829D4AE66E25}" type="datetimeFigureOut">
              <a:rPr lang="en-GB" smtClean="0"/>
              <a:t>26/07/2020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4FCFF-7DF0-47E3-89EB-889E0C97F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E2357-4E4D-4987-BF13-2390A73BE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60BA-E21D-4D52-8640-47A9DA79A0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1257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0836C-1D7D-47F0-90ED-5D7B49EC3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5001F-F64E-4680-BE6B-3C3F7C991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8DAB6-825E-4F63-B775-8323426F8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4345-137B-4FA9-9C05-829D4AE66E25}" type="datetimeFigureOut">
              <a:rPr lang="en-GB" smtClean="0"/>
              <a:t>26/07/2020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D3B51-9676-4273-815E-78036789E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0E1BA-0E6F-4C01-9AB2-6A2CB0DC8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60BA-E21D-4D52-8640-47A9DA79A0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120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19FB4-71E2-4673-B52D-88B671F94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9F1E3-DA22-48A6-BC9C-0C7154743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C96B5-C462-4C46-8051-FD05BA145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4345-137B-4FA9-9C05-829D4AE66E25}" type="datetimeFigureOut">
              <a:rPr lang="en-GB" smtClean="0"/>
              <a:t>26/07/2020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D67F8-ACBA-43F7-9072-CFF066D20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6F6D5-E6E8-40A4-A986-3A31397B8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60BA-E21D-4D52-8640-47A9DA79A0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39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5CD2E-16B3-4431-8717-CC09E10EC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D27B8-09CA-4B6E-AB0F-25BA7A0EEC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08E3C-319C-44E2-A2F6-69EE4BEDC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3E198-81A5-4FCB-AFD2-AAAC5FC20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4345-137B-4FA9-9C05-829D4AE66E25}" type="datetimeFigureOut">
              <a:rPr lang="en-GB" smtClean="0"/>
              <a:t>26/07/2020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E9DAA-1A27-45E3-948C-36AC61FD3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C1681-8654-4A37-AD49-578691C7D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60BA-E21D-4D52-8640-47A9DA79A0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885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3BEA6-5963-4AAC-B36A-908BC4ED6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796F6-BA78-48AA-B7B1-00EA7AFC7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AF94E0-90EF-4062-86F8-9D2A21D5F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64561-1F1A-41B6-8820-1689A6D42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A5569A-CC9D-4BC0-A2F5-B78282575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FA0175-47CA-4C94-99F4-57868DB32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4345-137B-4FA9-9C05-829D4AE66E25}" type="datetimeFigureOut">
              <a:rPr lang="en-GB" smtClean="0"/>
              <a:t>26/07/2020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451ABF-33CD-46DA-BB8D-21F2B670C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16DD94-9E72-438C-B86D-3125EFF2B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60BA-E21D-4D52-8640-47A9DA79A0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70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D6FE2-7096-4069-AC37-24535EB5D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84B8D-165E-4140-9994-E5C2F4CF5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4345-137B-4FA9-9C05-829D4AE66E25}" type="datetimeFigureOut">
              <a:rPr lang="en-GB" smtClean="0"/>
              <a:t>26/07/2020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DE8FD-DE16-4E87-B6FD-8DE4BEE9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3B3B2E-1A70-4049-A631-46EF6CE7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60BA-E21D-4D52-8640-47A9DA79A0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339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3DFCF9-01C7-4C84-8573-74C7012EA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4345-137B-4FA9-9C05-829D4AE66E25}" type="datetimeFigureOut">
              <a:rPr lang="en-GB" smtClean="0"/>
              <a:t>26/07/2020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E7F87D-85F0-4A9C-AE14-88E6FCB68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BCB11-5FF9-40CF-B4E5-213EBF62B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60BA-E21D-4D52-8640-47A9DA79A0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204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99152-6ED9-459A-9112-006C00246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44441-1FE9-4AD5-B92B-E7C21416F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EAEC6-A80B-4A11-AA24-47A79ADE1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08561-0083-4820-8CF6-B8ED4A362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4345-137B-4FA9-9C05-829D4AE66E25}" type="datetimeFigureOut">
              <a:rPr lang="en-GB" smtClean="0"/>
              <a:t>26/07/2020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02E04-AAC8-4D85-A178-90BCE5286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53231-F890-42C7-AEDA-31D1C643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60BA-E21D-4D52-8640-47A9DA79A0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248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1FE6E-800E-4BA3-B5FE-C1A81716B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1D2E37-98F3-4785-8E6F-30DCBBF6AA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EF1693-C814-46E9-815E-47D68F092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CF8D3-C3B6-4679-99C1-0D3630F48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4345-137B-4FA9-9C05-829D4AE66E25}" type="datetimeFigureOut">
              <a:rPr lang="en-GB" smtClean="0"/>
              <a:t>26/07/2020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BAD66-DCB4-4601-8C98-359631971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8EDB5-DF3C-435F-BA88-533E5BA49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060BA-E21D-4D52-8640-47A9DA79A0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08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742FF1-D1C8-4E0D-B546-7B9C840A6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7926D-AD27-4348-ABE6-C82FB7B56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88DD8-8B47-4DF9-9743-324CB83F8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C4345-137B-4FA9-9C05-829D4AE66E25}" type="datetimeFigureOut">
              <a:rPr lang="en-GB" smtClean="0"/>
              <a:t>26/07/2020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71674-D361-403C-9304-CF9BB53C23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160B2-C8D1-4A55-AF59-59ADF57DB8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060BA-E21D-4D52-8640-47A9DA79A0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791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1D1E80-C2E3-4585-B02B-F0EF8C6A5E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34" t="15023" r="27734" b="23334"/>
          <a:stretch/>
        </p:blipFill>
        <p:spPr>
          <a:xfrm>
            <a:off x="1876425" y="156541"/>
            <a:ext cx="8877300" cy="654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13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DCDF99-0673-4667-9A2C-5BE0A97B70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72" t="24305" r="28515" b="14168"/>
          <a:stretch/>
        </p:blipFill>
        <p:spPr>
          <a:xfrm>
            <a:off x="1781175" y="781050"/>
            <a:ext cx="8629650" cy="593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837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Monks</dc:creator>
  <cp:lastModifiedBy>James Monks</cp:lastModifiedBy>
  <cp:revision>2</cp:revision>
  <dcterms:created xsi:type="dcterms:W3CDTF">2020-07-26T20:14:11Z</dcterms:created>
  <dcterms:modified xsi:type="dcterms:W3CDTF">2020-07-26T21:02:46Z</dcterms:modified>
</cp:coreProperties>
</file>