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244-C496-4BCB-9651-C7304666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F2A3-9598-433A-8FDC-0C5030B47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72D0-A18D-4975-A7AA-95B298F8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647E-292E-485D-8E7E-207F691C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8E8B-644A-4C76-8ECA-58DC0C53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8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F2E1-39D1-4D44-8369-8C6742C8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51B9-1D7B-4D7D-A219-E53C230C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82BA-3174-47E2-9785-3180DEB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BF65-4C49-4B28-885F-18E5154C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CE49-6188-4D1F-BED7-3E1818DB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FA241-5DF5-4EB9-A945-5DFC98D5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572F-2985-4EF0-A2BA-DF46B09F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AAE9-8F40-4B57-83D7-301BA4CE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7147-E0B8-4266-9C9D-32EE925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B6C5-CBDD-4DD4-A5F4-387D976E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DA6C-3D32-46F8-B658-A2360971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9651-73B5-4631-A7D6-583F6BCC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A113-5496-4354-A91D-2A058D83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B914-FC58-4E0F-A23D-1F7567F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9531-F284-4491-9692-E13FCA6D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FC73-07CB-4F14-9DCA-10C3633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944E-3CEE-4B9E-96CB-7608481E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1B91-417B-4474-A9CF-03E9C829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64A-02E2-43F2-AA00-A01883AF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596F-C85E-4503-B26F-1D879076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E457-1DAA-4E8B-8ED1-E7FFEA0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139-4355-49CD-BEF6-E6064A39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830BD-8FA9-4A33-B6FC-774317E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48F2-1C83-4241-9F27-6B61481F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0835-90B8-4EDF-87BE-8969C7FB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F0CC-14FA-4A22-8D84-3BF50289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BA58-03FF-4277-AB66-05F72936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297B-9A50-4E53-808E-8DCB1C1B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08C1-8EA3-4310-9D62-1567B996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3192-1C96-43C9-BB67-E87F143F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7DBDB-57AD-47D9-95C5-2FD86AD78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5BEB9-B62E-4EA3-B367-8D48E128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F8563-E2C3-4F91-85CE-7D0B9836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03B88-B47D-46FF-B518-5E70B5C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0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4098-F2D3-4235-95BD-A50AFBCE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6FEBC-38F2-425C-9200-3E99155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0EDA-4BA3-4462-B813-B0C53D3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7610C-5750-49DA-9FDE-4838AB6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B2C80-12B6-4F29-B664-DB8AE840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66F67-DAC1-4881-968D-FDB3779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A02F0-828A-473D-BBAC-849F20D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4877-8AE3-4334-B2BF-498BA5B9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9E56-4744-40DA-9A8C-772F864F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F3E9-70E6-4C20-8EFA-AE5F2061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B516-9DFA-474A-88EA-18916817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F1BD-3C53-4D34-939F-458B3FB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BA00-43CA-4AFE-AC7D-8BCEF0B1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28E-B720-46A7-BF5C-8044E37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C9F80-7CE6-46F6-BE09-29986FA6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1959-9414-4A2E-8B96-AE34608D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BB8D-5D88-41E2-8F9D-AEC21D0C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390CD-CE0D-4815-8417-20CD1166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A07A-7A11-455E-9A3D-E37C877A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24137-452F-4BD7-8D18-E3DE337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B82A-CC71-4746-9229-FF97EF82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A45-9E3A-4777-A70B-4C512692B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807E-6384-417C-B000-78087C54CC8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6567-0721-4979-9B92-C74337C64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43BA-5E6A-4153-A077-9AA53FC9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B8B-4B36-4978-A19D-B676CB0E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76974-3AE9-4C65-9BA2-C080C8403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FEBC-96FF-4861-BE70-AC607360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t="50000" r="11172" b="30393"/>
          <a:stretch/>
        </p:blipFill>
        <p:spPr>
          <a:xfrm>
            <a:off x="1381125" y="1122363"/>
            <a:ext cx="9067800" cy="1344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65BF-F8A7-4C30-8A1A-23D0BF16A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8" t="25833" r="25547" b="51251"/>
          <a:stretch/>
        </p:blipFill>
        <p:spPr>
          <a:xfrm>
            <a:off x="1228725" y="3123406"/>
            <a:ext cx="7134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A16-9905-416C-B6B3-A8F11E22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C077-4342-4130-8748-775D162C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7B95-626D-40FD-AD6E-26B63242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8" t="44722" r="23828" b="31945"/>
          <a:stretch/>
        </p:blipFill>
        <p:spPr>
          <a:xfrm>
            <a:off x="2962275" y="1943100"/>
            <a:ext cx="6886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1675-8244-4F1F-8B81-0E4BD765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6F0A-30A1-44FE-88E2-D70A954B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39AB7-318F-43A5-83F6-B28F6B19F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t="20278" r="40235" b="8889"/>
          <a:stretch/>
        </p:blipFill>
        <p:spPr>
          <a:xfrm>
            <a:off x="1571625" y="1027906"/>
            <a:ext cx="5133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AA98-0292-4029-9C40-974AA70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AF9-6CEA-4DDA-B037-A5BA6971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13515-C0BF-4D7D-9F53-514375A1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2" t="64769" r="37265" b="7500"/>
          <a:stretch/>
        </p:blipFill>
        <p:spPr>
          <a:xfrm>
            <a:off x="1171575" y="577849"/>
            <a:ext cx="7686675" cy="19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07724-5503-4212-AF54-830F2AD83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06" r="54688" b="7963"/>
          <a:stretch/>
        </p:blipFill>
        <p:spPr>
          <a:xfrm>
            <a:off x="1533525" y="2588419"/>
            <a:ext cx="5524500" cy="1901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B76AA-A61B-4187-A379-1F50D1BB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" t="69166" r="79457" b="19167"/>
          <a:stretch/>
        </p:blipFill>
        <p:spPr>
          <a:xfrm>
            <a:off x="1533525" y="4533504"/>
            <a:ext cx="2505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18BC-6409-4AFB-B414-CAD05CE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B45-9604-4F22-B9EF-789D4D3C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9ED9-F855-4CE3-B513-AFBB36944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1" t="11667" r="18438" b="29305"/>
          <a:stretch/>
        </p:blipFill>
        <p:spPr>
          <a:xfrm>
            <a:off x="2333624" y="800100"/>
            <a:ext cx="7610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9E84-EFB0-4B2B-ADF1-040E5BCD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ABDA-8DC8-4E79-AE5D-F50B8610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ED74-5071-4DFC-9A66-B8507F7FC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11390" r="8047" b="31249"/>
          <a:stretch/>
        </p:blipFill>
        <p:spPr>
          <a:xfrm>
            <a:off x="2314575" y="781050"/>
            <a:ext cx="8896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8</cp:revision>
  <dcterms:created xsi:type="dcterms:W3CDTF">2020-07-14T10:59:08Z</dcterms:created>
  <dcterms:modified xsi:type="dcterms:W3CDTF">2020-07-14T17:18:05Z</dcterms:modified>
</cp:coreProperties>
</file>