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AC10-8F3A-495B-83B1-8B6D2E6C2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8E2D0-2DA1-4FEA-840F-6F5D8E6A3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3C201-960C-46B3-9959-D2ACFB03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971-7280-423D-AADF-0067B5392623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8A28C-0376-4EBB-9C55-B72535E88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AC66C-3923-49A6-8CBB-EBA0BEDF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11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4622-82FE-4B65-8E67-50DD9FAA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C726F-EBED-4E50-82B0-18727D268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A454E-9B3F-419D-A1AB-F7E05FB0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971-7280-423D-AADF-0067B5392623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59463-92D9-4514-BA34-4FC6ECF0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D28F0-63E5-457D-B081-9E4761BC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50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A3F3AF-79D0-4411-9B0C-B9B60123E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27034-00DC-495F-A679-E84F7F44F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36846-DB4D-452C-AB3A-76FA3CF6B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971-7280-423D-AADF-0067B5392623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1AB3A-852B-4D52-9A3C-98CB696C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40F10-BDFF-45FF-999F-61839172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57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2C0E-9D0E-4181-B5C7-54503552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945F-EA2D-4BCF-B4B2-A6BC38D8E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9E0BF-BC4B-4EBC-9040-FFA9F797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971-7280-423D-AADF-0067B5392623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5B1A1-6104-43F9-8EA7-41BCAD23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6320E-F422-436F-BF19-AA1D4271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56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6C70-B0B5-4A27-9ACB-4E0C3F84C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88C47-01BD-4F5F-BB97-02D8B5371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F444E-61F0-49B6-A269-CA014CBC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971-7280-423D-AADF-0067B5392623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51691-0024-4801-968D-89B3D3A28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6917C-8FFE-4E67-AC18-5CFBF220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91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E5E85-5EAD-4B51-8D88-D6F6A4AE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C919-7841-4692-9423-8A51E769A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81CC1-53FE-4CCE-AAE5-643D193AB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6FA29-17C6-4916-817B-2C3C77CB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971-7280-423D-AADF-0067B5392623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A8737-95E8-41F4-B0C1-CB933FF1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4BA8F-71BA-4A2A-9431-9B8FB7E1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94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7153-FECC-46D1-81B3-264861B52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3E718-F72A-41D5-9094-5C428F341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1EA2C-C703-49D8-B04B-A34F13C18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257DF-B388-4289-A260-BC39D5E4B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F45997-22AA-42A1-8F55-549D57EAA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E74BA-8EB7-45EC-9D52-31A32688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971-7280-423D-AADF-0067B5392623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BBE8C-79C5-42AA-BD7B-5EE80930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932464-B664-47B5-8667-B4AF3A2B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24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6494-100C-47F2-8F99-DF12B41B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D084F9-236E-4363-B51C-B5B00484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971-7280-423D-AADF-0067B5392623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C97AD-13C6-4A8E-B86E-28CED3D7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1AA37-F34F-47C4-AE48-038E683B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83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52C2D-A79B-4DC0-82E3-F91CC409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971-7280-423D-AADF-0067B5392623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DDE89E-62AB-4E55-88CF-6CA55F86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3D6C0-0250-429C-B9AE-EB7F3E26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93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98F2-4400-4B85-9D57-5250AB457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6F466-0DF9-49C8-A48B-37048A141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4CAAE-492A-4111-8C72-841BF55DD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69BD8-F6F7-475E-8908-E5F7DD6A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971-7280-423D-AADF-0067B5392623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BD817-7E29-4DBB-AD2C-037C883F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437BE-3889-400B-AEAC-4151D44A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75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3D5D-167E-49DC-B5C5-25211CE1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48B37-858B-4DE8-A881-4B0A37F05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1B374-C943-4E58-A074-AC9ED5F7B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D1357-7F4C-44F2-868F-EBA8712D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971-7280-423D-AADF-0067B5392623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A8C0E-F5A9-42B2-9848-9468F1E7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5F5C7-E54E-470A-86CC-DF6FCC350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8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91A68-FF0C-404A-A0A2-0143C7C51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6D29B-FD6E-42DD-BEEF-024513878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E0691-056E-4983-AC72-D595152FD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18971-7280-423D-AADF-0067B5392623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FA473-8F0F-4D6A-A6D4-97409E523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8B920-2549-4DF8-90B1-9E2A5715D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5061B-FC96-49B2-AB06-C6B391D0B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39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7A34-00D0-450B-8020-9E68F9F205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54BEA-F397-43D0-AD7C-5432D384C9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07B25-F45E-41EB-A47A-11B6E8CE6F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56" t="20417" r="1250" b="9444"/>
          <a:stretch/>
        </p:blipFill>
        <p:spPr>
          <a:xfrm>
            <a:off x="533400" y="304800"/>
            <a:ext cx="10191750" cy="481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3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94EC-66D6-41EA-BBB5-9C909ED0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C3467-5A1D-4B25-BB19-D2F555DE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9A798-685C-4B42-9F36-D9F17D335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13" t="19583" r="-1562" b="18333"/>
          <a:stretch/>
        </p:blipFill>
        <p:spPr>
          <a:xfrm>
            <a:off x="514350" y="1300162"/>
            <a:ext cx="10210800" cy="425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3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7A13-233D-457A-B3EB-EA2E9C4A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CB56-8CE4-4A16-B2CE-6C682DEDA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6900F-334A-4D8B-A17A-6838B33811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97" t="20555" r="1094" b="6804"/>
          <a:stretch/>
        </p:blipFill>
        <p:spPr>
          <a:xfrm>
            <a:off x="952499" y="819149"/>
            <a:ext cx="100107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8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E7A6-590D-4CAB-B4B5-B8136E1E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E05FD-B897-4F07-8E11-23620E272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3B523C-54B9-44A6-BDEE-DF7DA11B50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44" t="20278" r="1016" b="5324"/>
          <a:stretch/>
        </p:blipFill>
        <p:spPr>
          <a:xfrm>
            <a:off x="495300" y="374650"/>
            <a:ext cx="10975621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71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Monks</dc:creator>
  <cp:lastModifiedBy>James Monks</cp:lastModifiedBy>
  <cp:revision>4</cp:revision>
  <dcterms:created xsi:type="dcterms:W3CDTF">2020-07-10T08:48:58Z</dcterms:created>
  <dcterms:modified xsi:type="dcterms:W3CDTF">2020-07-10T14:31:46Z</dcterms:modified>
</cp:coreProperties>
</file>