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AC10-8F3A-495B-83B1-8B6D2E6C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E2D0-2DA1-4FEA-840F-6F5D8E6A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C201-960C-46B3-9959-D2ACFB03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A28C-0376-4EBB-9C55-B72535E8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C66C-3923-49A6-8CBB-EBA0BEDF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1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622-82FE-4B65-8E67-50DD9FAA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726F-EBED-4E50-82B0-18727D26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454E-9B3F-419D-A1AB-F7E05FB0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9463-92D9-4514-BA34-4FC6ECF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28F0-63E5-457D-B081-9E4761B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3F3AF-79D0-4411-9B0C-B9B60123E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27034-00DC-495F-A679-E84F7F44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6846-DB4D-452C-AB3A-76FA3CF6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AB3A-852B-4D52-9A3C-98CB696C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0F10-BDFF-45FF-999F-61839172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C0E-9D0E-4181-B5C7-5450355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945F-EA2D-4BCF-B4B2-A6BC38D8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E0BF-BC4B-4EBC-9040-FFA9F797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B1A1-6104-43F9-8EA7-41BCAD23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320E-F422-436F-BF19-AA1D4271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C70-B0B5-4A27-9ACB-4E0C3F84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8C47-01BD-4F5F-BB97-02D8B537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444E-61F0-49B6-A269-CA014CBC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1691-0024-4801-968D-89B3D3A2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917C-8FFE-4E67-AC18-5CFBF220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5E85-5EAD-4B51-8D88-D6F6A4AE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C919-7841-4692-9423-8A51E769A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1CC1-53FE-4CCE-AAE5-643D193A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FA29-17C6-4916-817B-2C3C77CB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8737-95E8-41F4-B0C1-CB933FF1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BA8F-71BA-4A2A-9431-9B8FB7E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7153-FECC-46D1-81B3-264861B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E718-F72A-41D5-9094-5C428F34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1EA2C-C703-49D8-B04B-A34F13C1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257DF-B388-4289-A260-BC39D5E4B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45997-22AA-42A1-8F55-549D57EA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E74BA-8EB7-45EC-9D52-31A32688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BBE8C-79C5-42AA-BD7B-5EE80930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32464-B664-47B5-8667-B4AF3A2B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6494-100C-47F2-8F99-DF12B41B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084F9-236E-4363-B51C-B5B0048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C97AD-13C6-4A8E-B86E-28CED3D7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AA37-F34F-47C4-AE48-038E683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52C2D-A79B-4DC0-82E3-F91CC40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DE89E-62AB-4E55-88CF-6CA55F86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D6C0-0250-429C-B9AE-EB7F3E2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3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98F2-4400-4B85-9D57-5250AB45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F466-0DF9-49C8-A48B-37048A14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CAAE-492A-4111-8C72-841BF55D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9BD8-F6F7-475E-8908-E5F7DD6A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D817-7E29-4DBB-AD2C-037C883F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37BE-3889-400B-AEAC-4151D44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5D-167E-49DC-B5C5-25211CE1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48B37-858B-4DE8-A881-4B0A37F0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1B374-C943-4E58-A074-AC9ED5F7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1357-7F4C-44F2-868F-EBA8712D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A8C0E-F5A9-42B2-9848-9468F1E7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F5C7-E54E-470A-86CC-DF6FCC35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91A68-FF0C-404A-A0A2-0143C7C5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D29B-FD6E-42DD-BEEF-02451387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0691-056E-4983-AC72-D595152FD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8971-7280-423D-AADF-0067B539262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A473-8F0F-4D6A-A6D4-97409E523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B920-2549-4DF8-90B1-9E2A5715D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7A34-00D0-450B-8020-9E68F9F20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4BEA-F397-43D0-AD7C-5432D384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07B25-F45E-41EB-A47A-11B6E8CE6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6" t="20417" r="1250" b="9444"/>
          <a:stretch/>
        </p:blipFill>
        <p:spPr>
          <a:xfrm>
            <a:off x="533400" y="304800"/>
            <a:ext cx="10191750" cy="48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4EC-66D6-41EA-BBB5-9C909ED0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3467-5A1D-4B25-BB19-D2F555DE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9A798-685C-4B42-9F36-D9F17D33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t="19583" r="-1562" b="18333"/>
          <a:stretch/>
        </p:blipFill>
        <p:spPr>
          <a:xfrm>
            <a:off x="514350" y="1300162"/>
            <a:ext cx="10210800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7A13-233D-457A-B3EB-EA2E9C4A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CB56-8CE4-4A16-B2CE-6C682DED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6900F-334A-4D8B-A17A-6838B338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7" t="20555" r="1094" b="6804"/>
          <a:stretch/>
        </p:blipFill>
        <p:spPr>
          <a:xfrm>
            <a:off x="952499" y="819149"/>
            <a:ext cx="10010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7A6-590D-4CAB-B4B5-B8136E1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05FD-B897-4F07-8E11-23620E27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523C-54B9-44A6-BDEE-DF7DA11B5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4" t="20278" r="1016" b="5324"/>
          <a:stretch/>
        </p:blipFill>
        <p:spPr>
          <a:xfrm>
            <a:off x="495300" y="374650"/>
            <a:ext cx="10975621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C871-FDC1-4586-8DDC-16639D12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4F71-A98D-44F8-B10B-9CE855CED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205B6-583D-4CD1-8D73-3A6B86CB6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9" t="39028" r="1875" b="4028"/>
          <a:stretch/>
        </p:blipFill>
        <p:spPr>
          <a:xfrm>
            <a:off x="1781174" y="2676524"/>
            <a:ext cx="10182225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7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6</cp:revision>
  <dcterms:created xsi:type="dcterms:W3CDTF">2020-07-10T08:48:58Z</dcterms:created>
  <dcterms:modified xsi:type="dcterms:W3CDTF">2020-07-14T13:05:43Z</dcterms:modified>
</cp:coreProperties>
</file>