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53A7-2BFB-4A49-8B5B-A707DDF8C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20566-33C9-4D30-B6BE-EAE7FBDFF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0F79-552A-40E0-AD4A-96717133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BC3C-C54B-4219-A5CB-A1371E9A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4A61-D029-48A8-8885-A3948C24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78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7550-B1A7-4224-B336-C2C70E60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9714D-0C4F-4739-BC14-288C21397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EE9B6-59C4-4AC2-814B-9C8C1A85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0924-CA8C-4056-89C3-605B1575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26A4-1B48-4E36-8B8C-4A9B0423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40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AD50C-E565-4373-9425-4955D1482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8927C-024F-4BDA-BCF7-208C87089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55A1-B1FC-42A2-87FC-0BF21170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0AD8-4BE1-4BDE-BA32-B48BBAB6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0442-EECB-4D72-BFBD-033076DF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08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34A2-AE2A-4B01-A8CB-3EA424A4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1FED-617D-4CAB-AB03-B11B4EE6F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C558-FF8D-4BD1-804E-00D543E7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CF12-2D1E-4D13-8713-8BC84B1D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3FD87-897E-4799-ACF7-37E46CF6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7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4C50-751D-4DEA-83F6-CD0BE0AE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33A29-4284-4C47-A6A9-AC55DEEB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8F7DF-89EC-469A-BC9D-69352CFF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5D30-EA68-4C6C-B252-10A1B832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D10A2-1AE4-40AE-9A65-AE41A3F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4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E61D-DA23-4219-BAEC-DA8DF2B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FA43-73BD-42D4-8481-EBA80DF0F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4BAC0-D755-45B0-A5DE-E8E5E8B45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07266-3B0B-4DEA-B57C-C428B0CA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B830C-5D4A-4C67-9FB4-0DA6BC1A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39CC-835B-4484-9534-8AA4E1EA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20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C5D-F4D0-4384-90DD-6D9E9D0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7B640-79D9-4E79-B8CD-7283435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BF4C1-93B1-4C09-BE10-804B6CEB0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B83CA-2180-46DE-B9E9-14618743D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2AE5F-F89D-4AA5-A69F-F097D1363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6B4CD-6A8C-4AFD-87B0-5D2D66B5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917F4-275E-407D-8ADA-028CD92C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E28B2-9FA6-47B5-8FD2-56D144B2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3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E2ED-DC9F-44FB-A596-0DDA21B7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56BA5-4C9F-424C-A64E-E66DEE8D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D4633-68D1-4DCB-955B-6851B6D6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355F-7CDD-4303-8E28-E8233269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14B84-7104-4A59-BFF0-6243FB2C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DC1E5-D962-46D5-A103-03BBD7EA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DBA09-F008-4E64-8140-4C7BD8FD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2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117B-8C8E-4603-B194-8276145A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B3B8-25A9-448B-91A8-DEAB83FE1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66D3E-B019-4D03-94BC-CA39F052D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6051-D372-4E96-9024-525C8A35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C50BC-4FAF-4180-8FD0-94330A97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738DD-7474-4735-B5B1-6F7518CF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80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BB60-A0BA-49EB-9213-98F0938A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57296-930A-4DA0-8A19-E6AAB7CC5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CFF2C-D9BF-4F1D-8DCB-EE2F4F5B6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78FCC-6A8A-4312-B9A5-89E3EC89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FD8D-56BE-41D6-A4FE-62A6C410B84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C3A95-C4BC-4CC9-80C7-0C47CC83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533DD-17D8-44AB-AA01-FD16A787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6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C3FDD-A9EC-4C9E-9559-2BBD47C9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177EA-BB78-49A5-9046-2D3B8DBDC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AFA4-267C-403B-886E-02664F05E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FD8D-56BE-41D6-A4FE-62A6C410B84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20E3-3359-4C0D-9FC5-4CF1A7E1C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0BB4E-4B6E-4491-9653-9A3136321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019F-D278-437E-8316-CA18C16EF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2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D3D3-4DC6-4563-B934-5BB6974E6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A7E81-14B2-4E74-81D6-59CE1AB39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99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142025-BC73-4B93-A955-90D82E669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53248"/>
              </p:ext>
            </p:extLst>
          </p:nvPr>
        </p:nvGraphicFramePr>
        <p:xfrm>
          <a:off x="814306" y="701910"/>
          <a:ext cx="2914314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393">
                  <a:extLst>
                    <a:ext uri="{9D8B030D-6E8A-4147-A177-3AD203B41FA5}">
                      <a16:colId xmlns:a16="http://schemas.microsoft.com/office/drawing/2014/main" val="982711607"/>
                    </a:ext>
                  </a:extLst>
                </a:gridCol>
                <a:gridCol w="1674921">
                  <a:extLst>
                    <a:ext uri="{9D8B030D-6E8A-4147-A177-3AD203B41FA5}">
                      <a16:colId xmlns:a16="http://schemas.microsoft.com/office/drawing/2014/main" val="1886307358"/>
                    </a:ext>
                  </a:extLst>
                </a:gridCol>
              </a:tblGrid>
              <a:tr h="287808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 Table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895829"/>
                  </a:ext>
                </a:extLst>
              </a:tr>
              <a:tr h="287808">
                <a:tc>
                  <a:txBody>
                    <a:bodyPr/>
                    <a:lstStyle/>
                    <a:p>
                      <a:r>
                        <a:rPr lang="en-US" sz="1400" b="1" dirty="0"/>
                        <a:t>Field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Variable type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698274"/>
                  </a:ext>
                </a:extLst>
              </a:tr>
              <a:tr h="287808">
                <a:tc>
                  <a:txBody>
                    <a:bodyPr/>
                    <a:lstStyle/>
                    <a:p>
                      <a:r>
                        <a:rPr lang="en-US" sz="1400" dirty="0"/>
                        <a:t>PK </a:t>
                      </a:r>
                      <a:r>
                        <a:rPr lang="en-US" sz="1400" dirty="0" err="1"/>
                        <a:t>cust_ID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514867"/>
                  </a:ext>
                </a:extLst>
              </a:tr>
              <a:tr h="287808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First_name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Varchar(40)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974073"/>
                  </a:ext>
                </a:extLst>
              </a:tr>
              <a:tr h="287808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Last_name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Varchar(40)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216960"/>
                  </a:ext>
                </a:extLst>
              </a:tr>
              <a:tr h="287808">
                <a:tc>
                  <a:txBody>
                    <a:bodyPr/>
                    <a:lstStyle/>
                    <a:p>
                      <a:r>
                        <a:rPr lang="en-US" sz="1400" dirty="0"/>
                        <a:t>Username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Varchar(40)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1291"/>
                  </a:ext>
                </a:extLst>
              </a:tr>
              <a:tr h="287808">
                <a:tc>
                  <a:txBody>
                    <a:bodyPr/>
                    <a:lstStyle/>
                    <a:p>
                      <a:r>
                        <a:rPr lang="en-US" sz="1400" dirty="0"/>
                        <a:t>password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Varchar(40)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55615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F9BD29A-8503-4B60-98CE-48B6D224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400847"/>
              </p:ext>
            </p:extLst>
          </p:nvPr>
        </p:nvGraphicFramePr>
        <p:xfrm>
          <a:off x="4930095" y="373437"/>
          <a:ext cx="2748597" cy="1589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393">
                  <a:extLst>
                    <a:ext uri="{9D8B030D-6E8A-4147-A177-3AD203B41FA5}">
                      <a16:colId xmlns:a16="http://schemas.microsoft.com/office/drawing/2014/main" val="1065681947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1367564704"/>
                    </a:ext>
                  </a:extLst>
                </a:gridCol>
              </a:tblGrid>
              <a:tr h="317863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Orders Table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37429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r>
                        <a:rPr lang="en-US" sz="1400" b="1" dirty="0"/>
                        <a:t>Field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Variable type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0121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r>
                        <a:rPr lang="en-US" sz="1400" dirty="0"/>
                        <a:t>PK </a:t>
                      </a:r>
                      <a:r>
                        <a:rPr lang="en-US" sz="1400" dirty="0" err="1"/>
                        <a:t>Order_ID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34838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r>
                        <a:rPr lang="en-US" sz="1400" dirty="0"/>
                        <a:t>FK </a:t>
                      </a:r>
                      <a:r>
                        <a:rPr lang="en-US" sz="1400" dirty="0" err="1"/>
                        <a:t>cust</a:t>
                      </a:r>
                      <a:r>
                        <a:rPr lang="en-US" sz="1400" dirty="0"/>
                        <a:t> ID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70881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Totalcost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Dec(7,2)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267127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7AF3A19-47D2-4386-AF7A-C2B3B834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89852"/>
              </p:ext>
            </p:extLst>
          </p:nvPr>
        </p:nvGraphicFramePr>
        <p:xfrm>
          <a:off x="7305337" y="3808508"/>
          <a:ext cx="3836140" cy="1932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070">
                  <a:extLst>
                    <a:ext uri="{9D8B030D-6E8A-4147-A177-3AD203B41FA5}">
                      <a16:colId xmlns:a16="http://schemas.microsoft.com/office/drawing/2014/main" val="17724767"/>
                    </a:ext>
                  </a:extLst>
                </a:gridCol>
                <a:gridCol w="1918070">
                  <a:extLst>
                    <a:ext uri="{9D8B030D-6E8A-4147-A177-3AD203B41FA5}">
                      <a16:colId xmlns:a16="http://schemas.microsoft.com/office/drawing/2014/main" val="2474959870"/>
                    </a:ext>
                  </a:extLst>
                </a:gridCol>
              </a:tblGrid>
              <a:tr h="325471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Items table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74184"/>
                  </a:ext>
                </a:extLst>
              </a:tr>
              <a:tr h="325471">
                <a:tc>
                  <a:txBody>
                    <a:bodyPr/>
                    <a:lstStyle/>
                    <a:p>
                      <a:r>
                        <a:rPr lang="en-US" sz="1400" b="1" dirty="0"/>
                        <a:t>Field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Variable type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58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PK </a:t>
                      </a:r>
                      <a:r>
                        <a:rPr lang="en-US" sz="1400" dirty="0" err="1"/>
                        <a:t>item_ID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837722"/>
                  </a:ext>
                </a:extLst>
              </a:tr>
              <a:tr h="325471">
                <a:tc>
                  <a:txBody>
                    <a:bodyPr/>
                    <a:lstStyle/>
                    <a:p>
                      <a:r>
                        <a:rPr lang="en-US" sz="1400" dirty="0"/>
                        <a:t>Item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Varchar(60)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63456"/>
                  </a:ext>
                </a:extLst>
              </a:tr>
              <a:tr h="3254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Quantity_in_stock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43527"/>
                  </a:ext>
                </a:extLst>
              </a:tr>
              <a:tr h="3254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item_price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Dec(7,2)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87691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FA18A352-D5FA-43A1-8BC4-4601C42F2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57453"/>
              </p:ext>
            </p:extLst>
          </p:nvPr>
        </p:nvGraphicFramePr>
        <p:xfrm>
          <a:off x="8463381" y="502271"/>
          <a:ext cx="3494842" cy="1932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7421">
                  <a:extLst>
                    <a:ext uri="{9D8B030D-6E8A-4147-A177-3AD203B41FA5}">
                      <a16:colId xmlns:a16="http://schemas.microsoft.com/office/drawing/2014/main" val="17724767"/>
                    </a:ext>
                  </a:extLst>
                </a:gridCol>
                <a:gridCol w="1747421">
                  <a:extLst>
                    <a:ext uri="{9D8B030D-6E8A-4147-A177-3AD203B41FA5}">
                      <a16:colId xmlns:a16="http://schemas.microsoft.com/office/drawing/2014/main" val="2474959870"/>
                    </a:ext>
                  </a:extLst>
                </a:gridCol>
              </a:tblGrid>
              <a:tr h="325471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Order details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74184"/>
                  </a:ext>
                </a:extLst>
              </a:tr>
              <a:tr h="325471">
                <a:tc>
                  <a:txBody>
                    <a:bodyPr/>
                    <a:lstStyle/>
                    <a:p>
                      <a:r>
                        <a:rPr lang="en-US" sz="1400" b="1" dirty="0"/>
                        <a:t>Field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Variable type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58521"/>
                  </a:ext>
                </a:extLst>
              </a:tr>
              <a:tr h="325471">
                <a:tc>
                  <a:txBody>
                    <a:bodyPr/>
                    <a:lstStyle/>
                    <a:p>
                      <a:r>
                        <a:rPr lang="en-US" sz="1400" dirty="0"/>
                        <a:t>FK </a:t>
                      </a:r>
                      <a:r>
                        <a:rPr lang="en-US" sz="1400" dirty="0" err="1"/>
                        <a:t>item_ID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74150"/>
                  </a:ext>
                </a:extLst>
              </a:tr>
              <a:tr h="3254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FK_orderID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63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Total_price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Dec(7,2)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45034"/>
                  </a:ext>
                </a:extLst>
              </a:tr>
              <a:tr h="325471">
                <a:tc>
                  <a:txBody>
                    <a:bodyPr/>
                    <a:lstStyle/>
                    <a:p>
                      <a:r>
                        <a:rPr lang="en-US" sz="1400" dirty="0"/>
                        <a:t>quantity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87691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D548AA-349C-4EE5-B261-FB1B5177B806}"/>
              </a:ext>
            </a:extLst>
          </p:cNvPr>
          <p:cNvCxnSpPr/>
          <p:nvPr/>
        </p:nvCxnSpPr>
        <p:spPr>
          <a:xfrm>
            <a:off x="7678692" y="1485957"/>
            <a:ext cx="7906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58228B-E527-4051-BD38-88998C2D95B9}"/>
              </a:ext>
            </a:extLst>
          </p:cNvPr>
          <p:cNvSpPr txBox="1"/>
          <p:nvPr/>
        </p:nvSpPr>
        <p:spPr>
          <a:xfrm>
            <a:off x="7693566" y="1116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F3A941-9A3F-433B-B3C3-045C9F5C486F}"/>
              </a:ext>
            </a:extLst>
          </p:cNvPr>
          <p:cNvCxnSpPr>
            <a:cxnSpLocks/>
          </p:cNvCxnSpPr>
          <p:nvPr/>
        </p:nvCxnSpPr>
        <p:spPr>
          <a:xfrm flipV="1">
            <a:off x="9082846" y="2434426"/>
            <a:ext cx="1127956" cy="1374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654213-8E4F-4672-A046-14D48075D158}"/>
              </a:ext>
            </a:extLst>
          </p:cNvPr>
          <p:cNvSpPr txBox="1"/>
          <p:nvPr/>
        </p:nvSpPr>
        <p:spPr>
          <a:xfrm>
            <a:off x="9922278" y="2673502"/>
            <a:ext cx="5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1..N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E749E-6540-49E5-810C-FE989BE0FAB0}"/>
              </a:ext>
            </a:extLst>
          </p:cNvPr>
          <p:cNvCxnSpPr/>
          <p:nvPr/>
        </p:nvCxnSpPr>
        <p:spPr>
          <a:xfrm flipV="1">
            <a:off x="3728620" y="1485957"/>
            <a:ext cx="1201475" cy="245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02925C-9301-4171-A64E-2D0A4DDE7928}"/>
              </a:ext>
            </a:extLst>
          </p:cNvPr>
          <p:cNvSpPr txBox="1"/>
          <p:nvPr/>
        </p:nvSpPr>
        <p:spPr>
          <a:xfrm>
            <a:off x="4268462" y="106689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0..N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4C2C3E-D81B-43AD-86F5-19576B17E89F}"/>
              </a:ext>
            </a:extLst>
          </p:cNvPr>
          <p:cNvCxnSpPr>
            <a:stCxn id="13" idx="1"/>
            <a:endCxn id="13" idx="1"/>
          </p:cNvCxnSpPr>
          <p:nvPr/>
        </p:nvCxnSpPr>
        <p:spPr>
          <a:xfrm>
            <a:off x="4268462" y="125155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E95D78-0E3D-4E0E-9A0A-E2D9E081E497}"/>
              </a:ext>
            </a:extLst>
          </p:cNvPr>
          <p:cNvCxnSpPr>
            <a:cxnSpLocks/>
          </p:cNvCxnSpPr>
          <p:nvPr/>
        </p:nvCxnSpPr>
        <p:spPr>
          <a:xfrm flipH="1">
            <a:off x="3824072" y="1352695"/>
            <a:ext cx="491483" cy="11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CED7A5-316E-4E9F-A767-1710A940F2C4}"/>
              </a:ext>
            </a:extLst>
          </p:cNvPr>
          <p:cNvSpPr txBox="1"/>
          <p:nvPr/>
        </p:nvSpPr>
        <p:spPr>
          <a:xfrm>
            <a:off x="4048216" y="1654779"/>
            <a:ext cx="76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43CFDB-7EBB-4A2D-A413-0E05EC24B5D9}"/>
              </a:ext>
            </a:extLst>
          </p:cNvPr>
          <p:cNvCxnSpPr/>
          <p:nvPr/>
        </p:nvCxnSpPr>
        <p:spPr>
          <a:xfrm flipV="1">
            <a:off x="4329357" y="1654779"/>
            <a:ext cx="48852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F1BA24-1D4F-4B23-87AE-12778CED58AE}"/>
              </a:ext>
            </a:extLst>
          </p:cNvPr>
          <p:cNvCxnSpPr>
            <a:cxnSpLocks/>
          </p:cNvCxnSpPr>
          <p:nvPr/>
        </p:nvCxnSpPr>
        <p:spPr>
          <a:xfrm flipH="1">
            <a:off x="9646825" y="3042834"/>
            <a:ext cx="455963" cy="61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525EBEE-9A79-4B01-B2D3-AF8630C53360}"/>
              </a:ext>
            </a:extLst>
          </p:cNvPr>
          <p:cNvSpPr txBox="1"/>
          <p:nvPr/>
        </p:nvSpPr>
        <p:spPr>
          <a:xfrm>
            <a:off x="8408651" y="317782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0..N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9881E8-60CA-4DD8-B13D-DC48B0D88B3F}"/>
              </a:ext>
            </a:extLst>
          </p:cNvPr>
          <p:cNvCxnSpPr/>
          <p:nvPr/>
        </p:nvCxnSpPr>
        <p:spPr>
          <a:xfrm flipV="1">
            <a:off x="8842159" y="2673502"/>
            <a:ext cx="381248" cy="50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889EA4-0740-41F3-9E7E-B8BB04B0213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995252" y="1301291"/>
            <a:ext cx="297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7C3ACA-8698-417F-B210-CFBC77F2203E}"/>
              </a:ext>
            </a:extLst>
          </p:cNvPr>
          <p:cNvCxnSpPr/>
          <p:nvPr/>
        </p:nvCxnSpPr>
        <p:spPr>
          <a:xfrm flipH="1">
            <a:off x="7995252" y="1731146"/>
            <a:ext cx="297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CF26816-B7D6-42FA-9507-CB21FD512D73}"/>
              </a:ext>
            </a:extLst>
          </p:cNvPr>
          <p:cNvSpPr txBox="1"/>
          <p:nvPr/>
        </p:nvSpPr>
        <p:spPr>
          <a:xfrm>
            <a:off x="7703755" y="154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09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117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Monks</dc:creator>
  <cp:lastModifiedBy>James Monks</cp:lastModifiedBy>
  <cp:revision>12</cp:revision>
  <dcterms:created xsi:type="dcterms:W3CDTF">2020-06-30T15:40:16Z</dcterms:created>
  <dcterms:modified xsi:type="dcterms:W3CDTF">2020-07-16T20:58:04Z</dcterms:modified>
</cp:coreProperties>
</file>