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70" r:id="rId11"/>
    <p:sldId id="271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22A03-B316-4CAC-9351-95091D8CDD57}" v="324" dt="2022-05-12T21:21:4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IMS Starter-Project</a:t>
            </a:r>
            <a:endParaRPr lang="en-GB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>
                <a:cs typeface="Calibri"/>
              </a:rPr>
              <a:t>Jesse Morgan</a:t>
            </a:r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CC56-21D8-9B9A-9C1E-CD5A8078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DAO Classes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C75DE7-3E5C-555B-1D14-CA7BBB0AC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2" t="14134" r="56112" b="14134"/>
          <a:stretch/>
        </p:blipFill>
        <p:spPr>
          <a:xfrm>
            <a:off x="2664178" y="1434570"/>
            <a:ext cx="6868977" cy="50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024-3CFB-B5AE-4D42-B9709468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Controller Classes</a:t>
            </a:r>
            <a:endParaRPr lang="en-GB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BEFE44-B5FF-9820-673C-A0B29A87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6" t="11017" r="60744" b="16949"/>
          <a:stretch/>
        </p:blipFill>
        <p:spPr>
          <a:xfrm>
            <a:off x="3510844" y="1622720"/>
            <a:ext cx="5382356" cy="47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5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1D-38AF-C54A-06A8-A85A3AC9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Demonstration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51406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2680-63B4-EB1F-F8C7-96C77A26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Sprint Review</a:t>
            </a:r>
            <a:endParaRPr lang="en-GB" dirty="0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3563297-8C5E-F621-F4A3-44DA31F0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28" t="18987" r="17995" b="7278"/>
          <a:stretch/>
        </p:blipFill>
        <p:spPr>
          <a:xfrm>
            <a:off x="3397957" y="1566275"/>
            <a:ext cx="5391935" cy="45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886-A7FE-608D-83B4-6B727F67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Sprint Retrospective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2E50-5198-A5D5-231A-4F43AB56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went well?</a:t>
            </a:r>
          </a:p>
          <a:p>
            <a:r>
              <a:rPr lang="en-GB" dirty="0">
                <a:cs typeface="Calibri"/>
              </a:rPr>
              <a:t>Improvements?</a:t>
            </a:r>
          </a:p>
        </p:txBody>
      </p:sp>
    </p:spTree>
    <p:extLst>
      <p:ext uri="{BB962C8B-B14F-4D97-AF65-F5344CB8AC3E}">
        <p14:creationId xmlns:p14="http://schemas.microsoft.com/office/powerpoint/2010/main" val="258527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94D-2EFB-0310-3E88-BF3E83F5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0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B274-380F-5267-39F9-83C57BEA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1505-7A6D-4220-4214-892C31BE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BCF2-8D92-768C-A1A7-357BEE89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14749-7665-60C3-B0F8-4B8F764A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Who am I?</a:t>
            </a:r>
          </a:p>
          <a:p>
            <a:r>
              <a:rPr lang="en-GB" dirty="0">
                <a:cs typeface="Calibri"/>
              </a:rPr>
              <a:t>How did I approach the Specs?</a:t>
            </a:r>
          </a:p>
        </p:txBody>
      </p:sp>
    </p:spTree>
    <p:extLst>
      <p:ext uri="{BB962C8B-B14F-4D97-AF65-F5344CB8AC3E}">
        <p14:creationId xmlns:p14="http://schemas.microsoft.com/office/powerpoint/2010/main" val="25894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83FF3A6-6B9B-894C-9FBC-461636D8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57" y="2028619"/>
            <a:ext cx="5203473" cy="280705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2E313AA-7FF5-53F8-E637-04558A96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7" y="114703"/>
            <a:ext cx="5546607" cy="64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E661-B693-221D-FA70-57F7D3DA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Consultant Journey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DDA61-9A81-FDF3-F288-A358634F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prepared me for this project?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CC9E5-DAB3-C5DB-281F-192E7415F2FF}"/>
              </a:ext>
            </a:extLst>
          </p:cNvPr>
          <p:cNvSpPr>
            <a:spLocks noGrp="1"/>
          </p:cNvSpPr>
          <p:nvPr/>
        </p:nvSpPr>
        <p:spPr>
          <a:xfrm>
            <a:off x="529519" y="416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Java</a:t>
            </a:r>
          </a:p>
          <a:p>
            <a:r>
              <a:rPr lang="en-GB" dirty="0">
                <a:cs typeface="Calibri"/>
              </a:rPr>
              <a:t>Maven</a:t>
            </a:r>
          </a:p>
          <a:p>
            <a:r>
              <a:rPr lang="en-GB" dirty="0">
                <a:cs typeface="Calibri"/>
              </a:rPr>
              <a:t>Jira</a:t>
            </a:r>
          </a:p>
          <a:p>
            <a:r>
              <a:rPr lang="en-GB" dirty="0">
                <a:cs typeface="Calibri"/>
              </a:rPr>
              <a:t>Git</a:t>
            </a:r>
          </a:p>
          <a:p>
            <a:r>
              <a:rPr lang="en-GB" dirty="0" err="1">
                <a:cs typeface="Calibri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1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6DF-11A0-C3EE-E08B-F296F66A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62E-B7B8-D21F-7591-BF856781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13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957-9109-E686-FA44-788073B0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55A5754-454E-2A87-36CF-1EE9FD4F9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00" t="12420" r="7520" b="14013"/>
          <a:stretch/>
        </p:blipFill>
        <p:spPr>
          <a:xfrm>
            <a:off x="838200" y="368241"/>
            <a:ext cx="10266339" cy="5618866"/>
          </a:xfrm>
        </p:spPr>
      </p:pic>
    </p:spTree>
    <p:extLst>
      <p:ext uri="{BB962C8B-B14F-4D97-AF65-F5344CB8AC3E}">
        <p14:creationId xmlns:p14="http://schemas.microsoft.com/office/powerpoint/2010/main" val="188468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E55C-3404-CF98-DB13-25D0B247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19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D0D-3198-8ADF-03CF-AF6879E4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Domain Classes; Order, Item, Customer</a:t>
            </a:r>
            <a:endParaRPr lang="en-GB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E6B6E-ACD9-5B58-776E-AEFE02373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3" t="10596" r="54844" b="62195"/>
          <a:stretch/>
        </p:blipFill>
        <p:spPr>
          <a:xfrm>
            <a:off x="1714029" y="2062574"/>
            <a:ext cx="7960001" cy="26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IMS Starter-Project</vt:lpstr>
      <vt:lpstr>Introduction</vt:lpstr>
      <vt:lpstr>PowerPoint Presentation</vt:lpstr>
      <vt:lpstr>Consultant Journey</vt:lpstr>
      <vt:lpstr>PowerPoint Presentation</vt:lpstr>
      <vt:lpstr>CI</vt:lpstr>
      <vt:lpstr>PowerPoint Presentation</vt:lpstr>
      <vt:lpstr>Testing</vt:lpstr>
      <vt:lpstr>Domain Classes; Order, Item, Customer</vt:lpstr>
      <vt:lpstr>DAO Classes</vt:lpstr>
      <vt:lpstr>Controller Classes</vt:lpstr>
      <vt:lpstr>Demonstration</vt:lpstr>
      <vt:lpstr>Sprint Review</vt:lpstr>
      <vt:lpstr>Sprint Retrospective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2022-05-12T20:58:28Z</dcterms:created>
  <dcterms:modified xsi:type="dcterms:W3CDTF">2022-05-12T21:22:31Z</dcterms:modified>
</cp:coreProperties>
</file>