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cc0ab3c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cc0ab3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8cc0ab3c87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8cc0ab3c87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cc0ab3c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8cc0ab3c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8cc0ab3c87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8cc0ab3c87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8cc0ab3c87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8cc0ab3c87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-scm.com/downloads" TargetMode="External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Week 1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Mosteller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be learning PowerShell Syntax.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uses a lot of .NET and is mostly written in C#.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language doesn’t matter but the concepts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Comes builtin on Windows and can easily be installed on Linux and MacOs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PowerShell is easy for beginners.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No Semi-colons, Not cAseSEnsitive, does not need to be compiled.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am I?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Joshua Mosteller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boss gave me an </a:t>
            </a:r>
            <a:r>
              <a:rPr lang="en"/>
              <a:t>unofficial</a:t>
            </a:r>
            <a:r>
              <a:rPr lang="en"/>
              <a:t> title of Efficiency Engineer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Been developing in PowerShell for 3 years.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write scripts, automations, cmdlets, functions, and actual programs with PowerShell.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 save 100’s of Man Hours a year through automation.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- Placeholders for other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Loops - do the same thing over and over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Conditionals - if this then do this, if that do that, otherwise do something else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Error Handling - We don’t live in a perfect world and you need to know how to handle errors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Debugging - Because things will only work the way you write them not the way you want them to go.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Tools - Git, GitHub, VS Code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the next class you will need to install: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GIT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https://git-scm.com/downloads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&gt; 90% of all developers use GIT. You need and you need to KNOW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VS Code -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You need an IDE to write and test code. This is very common IDE and lots of features.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 will be posted to my GitHub.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