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7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357"/>
    <a:srgbClr val="2C6EB6"/>
    <a:srgbClr val="DC4C65"/>
    <a:srgbClr val="233A56"/>
    <a:srgbClr val="131D30"/>
    <a:srgbClr val="14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76"/>
    <p:restoredTop sz="94478"/>
  </p:normalViewPr>
  <p:slideViewPr>
    <p:cSldViewPr snapToGrid="0" snapToObjects="1">
      <p:cViewPr varScale="1">
        <p:scale>
          <a:sx n="93" d="100"/>
          <a:sy n="93" d="100"/>
        </p:scale>
        <p:origin x="23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38CE7-0E08-6F4D-85B9-8FE701F1879E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BBAD5-DB0D-1C4D-BF7F-007A7C3549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1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BBAD5-DB0D-1C4D-BF7F-007A7C3549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8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0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7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81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97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44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1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6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54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74357"/>
            </a:gs>
            <a:gs pos="0">
              <a:srgbClr val="DC4C6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873E-1207-FD4B-BF02-D1EFC95DA9EC}" type="datetimeFigureOut">
              <a:rPr lang="de-DE" smtClean="0"/>
              <a:t>17.09.17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2266-5129-324D-846C-5F9CBC86C4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8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Quicksand" charset="0"/>
          <a:ea typeface="Quicksand" charset="0"/>
          <a:cs typeface="Quicksan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Quicksand" charset="0"/>
          <a:ea typeface="Quicksand" charset="0"/>
          <a:cs typeface="Quicksan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Quicksand" charset="0"/>
          <a:ea typeface="Quicksand" charset="0"/>
          <a:cs typeface="Quicksan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Quicksand" charset="0"/>
          <a:ea typeface="Quicksand" charset="0"/>
          <a:cs typeface="Quicksan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Quicksand" charset="0"/>
          <a:ea typeface="Quicksand" charset="0"/>
          <a:cs typeface="Quicksan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Quicksand" charset="0"/>
          <a:ea typeface="Quicksand" charset="0"/>
          <a:cs typeface="Quicksan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652237" y="2631689"/>
            <a:ext cx="9065942" cy="1784195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>
                <a:latin typeface="Orbitron Medium" charset="0"/>
                <a:ea typeface="Orbitron Medium" charset="0"/>
                <a:cs typeface="Orbitron Medium" charset="0"/>
              </a:rPr>
              <a:t>paratar</a:t>
            </a:r>
            <a:endParaRPr lang="en-US" sz="7200" dirty="0">
              <a:latin typeface="Orbitron Medium" charset="0"/>
              <a:ea typeface="Orbitron Medium" charset="0"/>
              <a:cs typeface="Orbitron Medium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93957" y="4471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en-US" dirty="0" smtClean="0"/>
              <a:t>fixing e-commerce</a:t>
            </a:r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82" y="0"/>
            <a:ext cx="2854036" cy="28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0312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/>
              <a:t>e-commerce</a:t>
            </a:r>
            <a:r>
              <a:rPr lang="de-DE" dirty="0" smtClean="0"/>
              <a:t> </a:t>
            </a:r>
            <a:r>
              <a:rPr lang="de-DE" dirty="0" err="1" smtClean="0"/>
              <a:t>ux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broken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327564" y="1653380"/>
            <a:ext cx="88738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TOO MANY</a:t>
            </a:r>
          </a:p>
          <a:p>
            <a:pPr fontAlgn="base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and insecure payment structures confuse consumers. </a:t>
            </a:r>
          </a:p>
          <a:p>
            <a:pPr fontAlgn="base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46% of all Americans has been victim of credit card fraud in the last 5 years</a:t>
            </a:r>
          </a:p>
          <a:p>
            <a:pPr fontAlgn="base"/>
            <a:endParaRPr lang="en-US" dirty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UNFAIR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payment structure to address third party sales channels</a:t>
            </a:r>
          </a:p>
          <a:p>
            <a:pPr fontAlgn="base"/>
            <a:endParaRPr lang="en-US" dirty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UNNECESSARY CHARGES 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taken by third party payment providers. It is your money</a:t>
            </a:r>
            <a:endParaRPr lang="en-US" dirty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endParaRPr lang="en-US" dirty="0" smtClean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INCOMPREHENSIBLE TOS</a:t>
            </a:r>
          </a:p>
          <a:p>
            <a:pPr fontAlgn="base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nobody understands and nobody reads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ToS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endParaRPr lang="en-US" dirty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ALWAYS GIVING AWAY 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  <a:p>
            <a:pPr fontAlgn="base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Quicksand" charset="0"/>
                <a:ea typeface="Quicksand" charset="0"/>
                <a:cs typeface="Quicksand" charset="0"/>
              </a:rPr>
              <a:t>personal data by re-registering for each new online shops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Quicksand" charset="0"/>
              <a:ea typeface="Quicksand" charset="0"/>
              <a:cs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fix </a:t>
            </a:r>
            <a:r>
              <a:rPr lang="de-DE" dirty="0" err="1" smtClean="0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5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hackaT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Breitbild</PresentationFormat>
  <Paragraphs>20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Orbitron Medium</vt:lpstr>
      <vt:lpstr>Quicksand</vt:lpstr>
      <vt:lpstr>Arial</vt:lpstr>
      <vt:lpstr>Office-Design</vt:lpstr>
      <vt:lpstr>paratar</vt:lpstr>
      <vt:lpstr>e-commerce ux is broken</vt:lpstr>
      <vt:lpstr>And this is how we fix 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ga34tij</dc:creator>
  <cp:lastModifiedBy>ga34tij</cp:lastModifiedBy>
  <cp:revision>73</cp:revision>
  <cp:lastPrinted>2016-11-03T14:52:13Z</cp:lastPrinted>
  <dcterms:created xsi:type="dcterms:W3CDTF">2016-10-26T15:43:42Z</dcterms:created>
  <dcterms:modified xsi:type="dcterms:W3CDTF">2017-09-17T03:44:52Z</dcterms:modified>
</cp:coreProperties>
</file>