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6" r:id="rId2"/>
    <p:sldId id="267" r:id="rId3"/>
    <p:sldId id="265" r:id="rId4"/>
    <p:sldId id="262" r:id="rId5"/>
    <p:sldId id="260" r:id="rId6"/>
    <p:sldId id="259" r:id="rId7"/>
    <p:sldId id="261" r:id="rId8"/>
    <p:sldId id="257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2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quest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future we plan to ship the following updates to Learning Quest: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Extra character skins, some of which can be micro 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More levels with different challenges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Seasonal events with limited skins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Graphical Improvements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Better support for tablet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Different subjects to add more variance, e.g. a maths set of levels to add more learning capabilities.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Line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quest is a colourful playground adventure where even the sky isn’t the limit. Run and jump from swings to clouds picking up letters to spell words and progress </a:t>
            </a:r>
            <a:r>
              <a:rPr lang="en-GB" smtClean="0"/>
              <a:t>through levels.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form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Changes that we have made include</a:t>
            </a:r>
            <a:r>
              <a:rPr lang="en-US" dirty="0" smtClean="0"/>
              <a:t>:</a:t>
            </a:r>
          </a:p>
          <a:p>
            <a:r>
              <a:rPr lang="en-GB" dirty="0" smtClean="0"/>
              <a:t>A coin system so that players can buy hints to help with the level.</a:t>
            </a:r>
          </a:p>
          <a:p>
            <a:r>
              <a:rPr lang="en-GB" dirty="0" smtClean="0"/>
              <a:t>Random letter generation that spaces out the letters and makes sure that none of them overlap.</a:t>
            </a:r>
          </a:p>
          <a:p>
            <a:r>
              <a:rPr lang="en-GB" dirty="0" smtClean="0"/>
              <a:t>We have added physics to a few of the letters so that they fly onto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1266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aim of the game is to collect all of the letters on the screen in the correct order to make the word.</a:t>
            </a:r>
          </a:p>
          <a:p>
            <a:r>
              <a:rPr lang="en-GB" dirty="0" smtClean="0"/>
              <a:t>Collected incorrect letters can be tapped to put them back into the world.</a:t>
            </a:r>
          </a:p>
          <a:p>
            <a:r>
              <a:rPr lang="en-GB" dirty="0" smtClean="0"/>
              <a:t>A level is complete when the word </a:t>
            </a:r>
            <a:r>
              <a:rPr lang="en-GB" smtClean="0"/>
              <a:t>is correctly spelled.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rewards that will go up in value everyday. This will reset every 5 days unless the player doesn’t log in everyday.</a:t>
            </a:r>
          </a:p>
          <a:p>
            <a:r>
              <a:rPr lang="en-GB" dirty="0" smtClean="0"/>
              <a:t>These rewards will be our in-game currency starting with 10 coins on day 1 to 50 on day 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sessions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buy the in-game 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couple of levels has been completed, a advert will pop up.</a:t>
            </a:r>
          </a:p>
          <a:p>
            <a:r>
              <a:rPr lang="en-GB" dirty="0" smtClean="0"/>
              <a:t>These can be removed with a one time purchase or if the player buys enough of the micro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222</TotalTime>
  <Words>309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Learning quest </vt:lpstr>
      <vt:lpstr>Tag Line    </vt:lpstr>
      <vt:lpstr>Changes form last time</vt:lpstr>
      <vt:lpstr>Gameplay </vt:lpstr>
      <vt:lpstr>Target Audience </vt:lpstr>
      <vt:lpstr>Player Retention </vt:lpstr>
      <vt:lpstr>Play sessions  </vt:lpstr>
      <vt:lpstr>Micro transactions </vt:lpstr>
      <vt:lpstr>Adverts </vt:lpstr>
      <vt:lpstr>Future 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Monetisation</dc:title>
  <dc:creator>MELLING Benjamin R</dc:creator>
  <cp:lastModifiedBy>ASHTON Luke</cp:lastModifiedBy>
  <cp:revision>16</cp:revision>
  <dcterms:created xsi:type="dcterms:W3CDTF">2017-03-21T10:32:04Z</dcterms:created>
  <dcterms:modified xsi:type="dcterms:W3CDTF">2017-04-06T16:16:45Z</dcterms:modified>
</cp:coreProperties>
</file>