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sldIdLst>
    <p:sldId id="260" r:id="rId2"/>
    <p:sldId id="262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3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7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6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0220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46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72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84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65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8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7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2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4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1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7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1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6B9-A2A8-49BE-99F2-F20438EE95EB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7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781D6B9-A2A8-49BE-99F2-F20438EE95EB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2AD48-F07E-4954-9F38-0D0FE5D81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099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Target Audience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6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Gameplay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3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Play sessions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8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Micro transactions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Able to buy the in-game currency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Adverts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After a couple of levels has been completed, a advert will pop up.</a:t>
            </a:r>
          </a:p>
          <a:p>
            <a:r>
              <a:rPr lang="en-GB" dirty="0" smtClean="0"/>
              <a:t>These can be removed with a one time purchase or if the player buys enough of the micro transactions.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Player Retention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Daily rewards that will go up in value everyday. This will reset every 5 days unless the player doesn’t log in everyday.</a:t>
            </a:r>
          </a:p>
          <a:p>
            <a:r>
              <a:rPr lang="en-GB" dirty="0" smtClean="0"/>
              <a:t>These rewards will be our in-game currency starting with 10 coins on day 1 to 50 on day 5.</a:t>
            </a:r>
            <a:endParaRPr lang="en-GB" dirty="0"/>
          </a:p>
          <a:p>
            <a:r>
              <a:rPr lang="en-GB" dirty="0" smtClean="0"/>
              <a:t>We will also be releasing content updates with new levels and different character skins.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22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69</TotalTime>
  <Words>110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Target Audience </vt:lpstr>
      <vt:lpstr>Gameplay </vt:lpstr>
      <vt:lpstr>Play sessions  </vt:lpstr>
      <vt:lpstr>Micro transactions </vt:lpstr>
      <vt:lpstr>Adverts </vt:lpstr>
      <vt:lpstr>Player Retention </vt:lpstr>
    </vt:vector>
  </TitlesOfParts>
  <Company>Staffordshire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Monetisation</dc:title>
  <dc:creator>MELLING Benjamin R</dc:creator>
  <cp:lastModifiedBy>MELLING Benjamin R</cp:lastModifiedBy>
  <cp:revision>6</cp:revision>
  <dcterms:created xsi:type="dcterms:W3CDTF">2017-03-21T10:32:04Z</dcterms:created>
  <dcterms:modified xsi:type="dcterms:W3CDTF">2017-03-21T11:41:17Z</dcterms:modified>
</cp:coreProperties>
</file>