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66" r:id="rId2"/>
    <p:sldId id="265" r:id="rId3"/>
    <p:sldId id="262" r:id="rId4"/>
    <p:sldId id="260" r:id="rId5"/>
    <p:sldId id="259" r:id="rId6"/>
    <p:sldId id="261" r:id="rId7"/>
    <p:sldId id="257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7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220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46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72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4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65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8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4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1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7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81D6B9-A2A8-49BE-99F2-F20438EE95EB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09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quest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Changes form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6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Audience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Player Retention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Daily rewards that will go up in value everyday. This will reset every 5 days unless the player doesn’t log in everyday.</a:t>
            </a:r>
          </a:p>
          <a:p>
            <a:r>
              <a:rPr lang="en-GB" dirty="0" smtClean="0"/>
              <a:t>These rewards will be our in-game currency starting with 10 coins on day 1 to 50 on day 5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2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 sessions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 transactions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Able to buy the in-game currency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Adverts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a couple of levels has been completed, a advert will pop up.</a:t>
            </a:r>
          </a:p>
          <a:p>
            <a:r>
              <a:rPr lang="en-GB" dirty="0" smtClean="0"/>
              <a:t>These can be removed with a one time purchase or if the player buys enough of the micro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2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83</TotalTime>
  <Words>102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Learning quest </vt:lpstr>
      <vt:lpstr>Changes form last time</vt:lpstr>
      <vt:lpstr>Gameplay </vt:lpstr>
      <vt:lpstr>Target Audience </vt:lpstr>
      <vt:lpstr>Player Retention </vt:lpstr>
      <vt:lpstr>Play sessions  </vt:lpstr>
      <vt:lpstr>Micro transactions </vt:lpstr>
      <vt:lpstr>Adverts </vt:lpstr>
      <vt:lpstr>Future 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Monetisation</dc:title>
  <dc:creator>MELLING Benjamin R</dc:creator>
  <cp:lastModifiedBy>MELLING Benjamin R</cp:lastModifiedBy>
  <cp:revision>8</cp:revision>
  <dcterms:created xsi:type="dcterms:W3CDTF">2017-03-21T10:32:04Z</dcterms:created>
  <dcterms:modified xsi:type="dcterms:W3CDTF">2017-03-28T10:31:10Z</dcterms:modified>
</cp:coreProperties>
</file>