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sldIdLst>
    <p:sldId id="266" r:id="rId2"/>
    <p:sldId id="265" r:id="rId3"/>
    <p:sldId id="262" r:id="rId4"/>
    <p:sldId id="260" r:id="rId5"/>
    <p:sldId id="259" r:id="rId6"/>
    <p:sldId id="261" r:id="rId7"/>
    <p:sldId id="257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3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7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6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0220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46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72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84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65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8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7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2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4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1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7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1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7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781D6B9-A2A8-49BE-99F2-F20438EE95EB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099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Learning quest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Changes form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Changes that we have made include</a:t>
            </a:r>
            <a:r>
              <a:rPr lang="en-US" dirty="0" smtClean="0"/>
              <a:t>:</a:t>
            </a:r>
          </a:p>
          <a:p>
            <a:r>
              <a:rPr lang="en-GB" dirty="0" smtClean="0"/>
              <a:t>A coin system so that players can buy hints to help with the level.</a:t>
            </a:r>
          </a:p>
          <a:p>
            <a:r>
              <a:rPr lang="en-GB" dirty="0" smtClean="0"/>
              <a:t>Random letter generation that spaces out the letters and makes sure that none of them overlap.</a:t>
            </a:r>
          </a:p>
          <a:p>
            <a:r>
              <a:rPr lang="en-GB" dirty="0" smtClean="0"/>
              <a:t>We have added physics to a few of the letters so that they fly onto the screen.</a:t>
            </a:r>
          </a:p>
        </p:txBody>
      </p:sp>
    </p:spTree>
    <p:extLst>
      <p:ext uri="{BB962C8B-B14F-4D97-AF65-F5344CB8AC3E}">
        <p14:creationId xmlns:p14="http://schemas.microsoft.com/office/powerpoint/2010/main" val="312666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Gameplay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aim of the game is to collect all of the letters on the screen in the correct order to make the word.</a:t>
            </a:r>
          </a:p>
          <a:p>
            <a:r>
              <a:rPr lang="en-GB" dirty="0" smtClean="0"/>
              <a:t>Collected incorrect letters can be tapped to put them back into the world.</a:t>
            </a:r>
          </a:p>
          <a:p>
            <a:r>
              <a:rPr lang="en-GB" dirty="0" smtClean="0"/>
              <a:t>A level is complete when the word </a:t>
            </a:r>
            <a:r>
              <a:rPr lang="en-GB" smtClean="0"/>
              <a:t>is correctly spelled.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3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 Audience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6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Player Retention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Daily rewards that will go up in value everyday. This will reset every 5 days unless the player doesn’t log in everyday.</a:t>
            </a:r>
          </a:p>
          <a:p>
            <a:r>
              <a:rPr lang="en-GB" dirty="0" smtClean="0"/>
              <a:t>These rewards will be our in-game currency starting with 10 coins on day 1 to 50 on day 5.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22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Play sessions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8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Micro transactions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Able to buy the in-game currency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Adverts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After a couple of levels has been completed, a advert will pop up.</a:t>
            </a:r>
          </a:p>
          <a:p>
            <a:r>
              <a:rPr lang="en-GB" dirty="0" smtClean="0"/>
              <a:t>These can be removed with a one time purchase or if the player buys enough of the micro transactions.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the future we plan to ship the following updates to Learning Quest: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Extra character skins, some of which can be micro transactions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More levels with different challenges and environments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Seasonal events with limited skins and environments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Graphical Improvements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Better support for tablet devices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Different subjects to add more variance, e.g. a maths set of levels to add more learning capabilities.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02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164</TotalTime>
  <Words>274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</vt:lpstr>
      <vt:lpstr>Learning quest </vt:lpstr>
      <vt:lpstr>Changes form last time</vt:lpstr>
      <vt:lpstr>Gameplay </vt:lpstr>
      <vt:lpstr>Target Audience </vt:lpstr>
      <vt:lpstr>Player Retention </vt:lpstr>
      <vt:lpstr>Play sessions  </vt:lpstr>
      <vt:lpstr>Micro transactions </vt:lpstr>
      <vt:lpstr>Adverts </vt:lpstr>
      <vt:lpstr>Future </vt:lpstr>
    </vt:vector>
  </TitlesOfParts>
  <Company>Staffordshire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Monetisation</dc:title>
  <dc:creator>MELLING Benjamin R</dc:creator>
  <cp:lastModifiedBy>GRIFFIN Alex T</cp:lastModifiedBy>
  <cp:revision>12</cp:revision>
  <dcterms:created xsi:type="dcterms:W3CDTF">2017-03-21T10:32:04Z</dcterms:created>
  <dcterms:modified xsi:type="dcterms:W3CDTF">2017-03-30T16:39:15Z</dcterms:modified>
</cp:coreProperties>
</file>