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Algerian" panose="04020705040A02060702" pitchFamily="82" charset="0"/>
              </a:rPr>
              <a:t>Menentukan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gagasan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utama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dalam</a:t>
            </a:r>
            <a:r>
              <a:rPr lang="en-US" dirty="0" smtClean="0">
                <a:latin typeface="Algerian" panose="04020705040A02060702" pitchFamily="82" charset="0"/>
              </a:rPr>
              <a:t>  </a:t>
            </a:r>
            <a:r>
              <a:rPr lang="en-US" dirty="0" err="1" smtClean="0">
                <a:latin typeface="Algerian" panose="04020705040A02060702" pitchFamily="82" charset="0"/>
              </a:rPr>
              <a:t>paragraf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			</a:t>
            </a:r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Nofrida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Yanti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Daulay,S.</a:t>
            </a:r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Pd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.,</a:t>
            </a:r>
            <a:r>
              <a:rPr lang="en-US" sz="28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M.Pd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76" y="510988"/>
            <a:ext cx="115241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penulisannya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menjorok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alinea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Gorys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(1979:62),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alinea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bertalian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11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solidFill>
                  <a:srgbClr val="FF0000"/>
                </a:solidFill>
              </a:rPr>
              <a:t>Fungsi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paragraf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22176" y="133556"/>
            <a:ext cx="9224683" cy="64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ide-ide,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Mencurahkan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perasan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menyusun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ide-ide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dibuatnya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gagasan-gagasan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151" y="492369"/>
            <a:ext cx="1157771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Ciri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ciri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endParaRPr lang="en-US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Adapun</a:t>
            </a: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ciri-ciri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disampaikan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pengarang</a:t>
            </a: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karangannya</a:t>
            </a: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rincian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lain,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karangan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</a:t>
            </a: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karangan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agak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menjorok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ketukan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minimal 2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1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298447"/>
            <a:ext cx="7296912" cy="4429999"/>
          </a:xfrm>
        </p:spPr>
        <p:txBody>
          <a:bodyPr>
            <a:noAutofit/>
          </a:bodyPr>
          <a:lstStyle/>
          <a:p>
            <a:pPr marL="514350" indent="-514350" algn="just" defTabSz="228600">
              <a:buFont typeface="+mj-lt"/>
              <a:buAutoNum type="alphaUcPeriod"/>
            </a:pPr>
            <a:r>
              <a:rPr lang="en-US" sz="2800" b="1" dirty="0" err="1" smtClean="0">
                <a:solidFill>
                  <a:srgbClr val="FF0000"/>
                </a:solidFill>
              </a:rPr>
              <a:t>Paragraf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deduktif</a:t>
            </a:r>
            <a:r>
              <a:rPr lang="en-US" sz="2800" dirty="0"/>
              <a:t>;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 yang </a:t>
            </a:r>
            <a:r>
              <a:rPr lang="en-US" sz="2800" dirty="0" err="1"/>
              <a:t>gagasan</a:t>
            </a:r>
            <a:r>
              <a:rPr lang="en-US" sz="2800" dirty="0"/>
              <a:t> </a:t>
            </a:r>
            <a:r>
              <a:rPr lang="en-US" sz="2800" dirty="0" err="1"/>
              <a:t>utamanya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 smtClean="0"/>
              <a:t>paragraf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B. </a:t>
            </a:r>
            <a:r>
              <a:rPr lang="en-US" sz="2800" b="1" dirty="0" err="1" smtClean="0">
                <a:solidFill>
                  <a:srgbClr val="FF0000"/>
                </a:solidFill>
              </a:rPr>
              <a:t>Paragraf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induktif</a:t>
            </a:r>
            <a:r>
              <a:rPr lang="en-US" sz="2800" dirty="0"/>
              <a:t>;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 yang </a:t>
            </a:r>
            <a:r>
              <a:rPr lang="en-US" sz="2800" dirty="0" err="1"/>
              <a:t>gagasan</a:t>
            </a:r>
            <a:r>
              <a:rPr lang="en-US" sz="2800" dirty="0"/>
              <a:t> </a:t>
            </a:r>
            <a:r>
              <a:rPr lang="en-US" sz="2800" dirty="0" err="1"/>
              <a:t>utamanya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 smtClean="0"/>
              <a:t>paragraf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C. </a:t>
            </a:r>
            <a:r>
              <a:rPr lang="en-US" sz="2800" b="1" dirty="0" err="1" smtClean="0">
                <a:solidFill>
                  <a:srgbClr val="FF0000"/>
                </a:solidFill>
              </a:rPr>
              <a:t>Paragraf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ineratif</a:t>
            </a:r>
            <a:r>
              <a:rPr lang="en-US" sz="2800" dirty="0"/>
              <a:t>;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 yang </a:t>
            </a:r>
            <a:r>
              <a:rPr lang="en-US" sz="2800" dirty="0" err="1"/>
              <a:t>gagasan</a:t>
            </a:r>
            <a:r>
              <a:rPr lang="en-US" sz="2800" dirty="0"/>
              <a:t> </a:t>
            </a:r>
            <a:r>
              <a:rPr lang="en-US" sz="2800" dirty="0" err="1"/>
              <a:t>utamanya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tengah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 smtClean="0"/>
              <a:t>D. </a:t>
            </a:r>
            <a:r>
              <a:rPr lang="en-US" sz="2800" b="1" dirty="0" err="1" smtClean="0">
                <a:solidFill>
                  <a:srgbClr val="FF0000"/>
                </a:solidFill>
              </a:rPr>
              <a:t>Paragraf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campuran</a:t>
            </a:r>
            <a:r>
              <a:rPr lang="en-US" sz="2800" dirty="0"/>
              <a:t>;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 yang </a:t>
            </a:r>
            <a:r>
              <a:rPr lang="en-US" sz="2800" dirty="0" err="1"/>
              <a:t>gagasan</a:t>
            </a:r>
            <a:r>
              <a:rPr lang="en-US" sz="2800" dirty="0"/>
              <a:t> </a:t>
            </a:r>
            <a:r>
              <a:rPr lang="en-US" sz="2800" dirty="0" err="1"/>
              <a:t>utamanya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paragra</a:t>
            </a:r>
            <a:r>
              <a:rPr lang="en-US" sz="280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4262718" y="6045798"/>
            <a:ext cx="693868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872" y="1196787"/>
            <a:ext cx="29459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 </a:t>
            </a:r>
            <a:r>
              <a:rPr lang="en-US" sz="4000" dirty="0" err="1" smtClean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Jenis</a:t>
            </a:r>
            <a:r>
              <a:rPr lang="en-US" sz="4000" dirty="0" smtClean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- </a:t>
            </a:r>
            <a:r>
              <a:rPr lang="en-US" sz="4000" dirty="0" err="1" smtClean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Jenis</a:t>
            </a:r>
            <a:r>
              <a:rPr lang="en-US" sz="4000" dirty="0" smtClean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 </a:t>
            </a:r>
            <a:r>
              <a:rPr lang="en-US" sz="4000" dirty="0" err="1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Paragraf</a:t>
            </a:r>
            <a:r>
              <a:rPr lang="en-US" sz="4000" dirty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 </a:t>
            </a:r>
            <a:r>
              <a:rPr lang="en-US" sz="4000" dirty="0" err="1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Berdasarkan</a:t>
            </a:r>
            <a:r>
              <a:rPr lang="en-US" sz="4000" dirty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 </a:t>
            </a:r>
            <a:r>
              <a:rPr lang="en-US" sz="4000" dirty="0" err="1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Letak</a:t>
            </a:r>
            <a:r>
              <a:rPr lang="en-US" sz="4000" dirty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 </a:t>
            </a:r>
            <a:r>
              <a:rPr lang="en-US" sz="4000" dirty="0" err="1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Gagasan</a:t>
            </a:r>
            <a:r>
              <a:rPr lang="en-US" sz="4000" dirty="0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 </a:t>
            </a:r>
            <a:r>
              <a:rPr lang="en-US" sz="4000" dirty="0" err="1">
                <a:solidFill>
                  <a:srgbClr val="001349"/>
                </a:solidFill>
                <a:latin typeface="Arial Black" panose="020B0A04020102020204" pitchFamily="34" charset="0"/>
                <a:ea typeface="MS PGothic" panose="020B0600070205080204" pitchFamily="34" charset="-128"/>
              </a:rPr>
              <a:t>Utama</a:t>
            </a:r>
            <a:endParaRPr lang="en-US" sz="4000" b="0" i="0" dirty="0">
              <a:solidFill>
                <a:srgbClr val="001349"/>
              </a:solidFill>
              <a:effectLst/>
              <a:latin typeface="Arial Black" panose="020B0A040201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7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4776" y="510988"/>
            <a:ext cx="112686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solidFill>
                <a:srgbClr val="2B2B2B"/>
              </a:solidFill>
              <a:latin typeface="Open Sans"/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Open Sans"/>
              </a:rPr>
              <a:t>PENERTIAN GAGASAN UTAMA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Open Sans"/>
            </a:endParaRPr>
          </a:p>
          <a:p>
            <a:pPr algn="just"/>
            <a:r>
              <a:rPr lang="en-US" dirty="0" smtClean="0">
                <a:solidFill>
                  <a:srgbClr val="2B2B2B"/>
                </a:solidFill>
                <a:latin typeface="Open Sans"/>
              </a:rPr>
              <a:t>	</a:t>
            </a:r>
            <a:r>
              <a:rPr lang="en-US" sz="2400" dirty="0" err="1" smtClean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400" dirty="0" smtClean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Ide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disampaikan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solidFill>
                <a:srgbClr val="2B2B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874060"/>
            <a:ext cx="7315200" cy="129091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err="1" smtClean="0">
                <a:solidFill>
                  <a:srgbClr val="FFFF00"/>
                </a:solidFill>
              </a:rPr>
              <a:t>Ciri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>
                <a:solidFill>
                  <a:srgbClr val="FFFF00"/>
                </a:solidFill>
              </a:rPr>
              <a:t>- </a:t>
            </a:r>
            <a:r>
              <a:rPr lang="en-US" sz="4400" b="1" dirty="0" err="1">
                <a:solidFill>
                  <a:srgbClr val="FFFF00"/>
                </a:solidFill>
              </a:rPr>
              <a:t>ciri</a:t>
            </a:r>
            <a:r>
              <a:rPr lang="en-US" sz="4400" b="1" dirty="0">
                <a:solidFill>
                  <a:srgbClr val="FFFF00"/>
                </a:solidFill>
              </a:rPr>
              <a:t> </a:t>
            </a:r>
            <a:r>
              <a:rPr lang="en-US" sz="4400" b="1" dirty="0" err="1">
                <a:solidFill>
                  <a:srgbClr val="FFFF00"/>
                </a:solidFill>
              </a:rPr>
              <a:t>Gagasan</a:t>
            </a:r>
            <a:r>
              <a:rPr lang="en-US" sz="4400" b="1" dirty="0">
                <a:solidFill>
                  <a:srgbClr val="FFFF00"/>
                </a:solidFill>
              </a:rPr>
              <a:t> </a:t>
            </a:r>
            <a:r>
              <a:rPr lang="en-US" sz="4400" b="1" dirty="0" err="1">
                <a:solidFill>
                  <a:srgbClr val="FFFF00"/>
                </a:solidFill>
              </a:rPr>
              <a:t>Utama</a:t>
            </a:r>
            <a:r>
              <a:rPr lang="en-US" sz="4400" b="1" dirty="0">
                <a:solidFill>
                  <a:srgbClr val="FFFF00"/>
                </a:solidFill>
              </a:rPr>
              <a:t>.</a:t>
            </a:r>
            <a:r>
              <a:rPr lang="en-US" sz="4400" dirty="0">
                <a:solidFill>
                  <a:srgbClr val="FFFF00"/>
                </a:solidFill>
              </a:rPr>
              <a:t/>
            </a:r>
            <a:br>
              <a:rPr lang="en-US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294" y="1788459"/>
            <a:ext cx="7473921" cy="3796187"/>
          </a:xfrm>
        </p:spPr>
        <p:txBody>
          <a:bodyPr>
            <a:normAutofit lnSpcReduction="10000"/>
          </a:bodyPr>
          <a:lstStyle/>
          <a:p>
            <a:pPr marL="457200" indent="-457200" algn="just" defTabSz="11430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1.  </a:t>
            </a:r>
            <a:r>
              <a:rPr lang="en-US" dirty="0" err="1" smtClean="0">
                <a:solidFill>
                  <a:schemeClr val="tx1"/>
                </a:solidFill>
              </a:rPr>
              <a:t>Mengandung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permasalahan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dijabarkan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2.  </a:t>
            </a:r>
            <a:r>
              <a:rPr lang="en-US" dirty="0" err="1" smtClean="0">
                <a:solidFill>
                  <a:schemeClr val="tx1"/>
                </a:solidFill>
              </a:rPr>
              <a:t>Biasanya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lengkap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sendiri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3.  </a:t>
            </a:r>
            <a:r>
              <a:rPr lang="en-US" dirty="0" err="1" smtClean="0">
                <a:solidFill>
                  <a:schemeClr val="tx1"/>
                </a:solidFill>
              </a:rPr>
              <a:t>Memiliki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arti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jelas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dihubungkan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4.  </a:t>
            </a:r>
            <a:r>
              <a:rPr lang="en-US" dirty="0" err="1" smtClean="0">
                <a:solidFill>
                  <a:schemeClr val="tx1"/>
                </a:solidFill>
              </a:rPr>
              <a:t>Dibentuk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kata </a:t>
            </a:r>
            <a:r>
              <a:rPr lang="en-US" dirty="0" err="1">
                <a:solidFill>
                  <a:schemeClr val="tx1"/>
                </a:solidFill>
              </a:rPr>
              <a:t>sambung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transisi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5.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paragraf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induktif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ditandai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kata-kata </a:t>
            </a:r>
            <a:r>
              <a:rPr lang="en-US" dirty="0" err="1">
                <a:solidFill>
                  <a:schemeClr val="tx1"/>
                </a:solidFill>
              </a:rPr>
              <a:t>kunci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, Yang </a:t>
            </a:r>
            <a:r>
              <a:rPr lang="en-US" dirty="0" err="1">
                <a:solidFill>
                  <a:schemeClr val="tx1"/>
                </a:solidFill>
              </a:rPr>
              <a:t>penting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Jadi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demikian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752" y="1298448"/>
            <a:ext cx="6798295" cy="192884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ADA  PERTANYAAN????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424" y="3792071"/>
            <a:ext cx="7379791" cy="179257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		</a:t>
            </a:r>
            <a:r>
              <a:rPr lang="en-US" sz="6000" dirty="0" smtClean="0">
                <a:solidFill>
                  <a:srgbClr val="FF0000"/>
                </a:solidFill>
              </a:rPr>
              <a:t>TERIMA KASIH 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174</TotalTime>
  <Words>213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Algerian</vt:lpstr>
      <vt:lpstr>Arial</vt:lpstr>
      <vt:lpstr>Arial Black</vt:lpstr>
      <vt:lpstr>Arial Narrow</vt:lpstr>
      <vt:lpstr>Corbel</vt:lpstr>
      <vt:lpstr>Open Sans</vt:lpstr>
      <vt:lpstr>Times New Roman</vt:lpstr>
      <vt:lpstr>Wingdings 2</vt:lpstr>
      <vt:lpstr>Frame</vt:lpstr>
      <vt:lpstr>Menentukan gagasan utama  dalam  paragraf</vt:lpstr>
      <vt:lpstr>PowerPoint Presentation</vt:lpstr>
      <vt:lpstr>Fungsi paragraf</vt:lpstr>
      <vt:lpstr>PowerPoint Presentation</vt:lpstr>
      <vt:lpstr>Paragraf deduktif; yaitu paragraf yang gagasan utamanya berada pada bagian awal paragraf.   B. Paragraf induktif; yaitu paragraf yang gagasan utamanya berada pada bagian akhir paragraf. C. Paragraf ineratif; yaitu paragraf yang gagasan utamanya terdapat pada bagian tengah paragraf. D. Paragraf campuran; yaitu paragraf yang gagasan utamanya terdapat pada bagian awal dan akhir paragra.</vt:lpstr>
      <vt:lpstr>PowerPoint Presentation</vt:lpstr>
      <vt:lpstr>  Ciri - ciri Gagasan Utama. </vt:lpstr>
      <vt:lpstr>ADA  PERTANYAAN????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Menentukan gagasan utama dan penjelas dalam  paragraf</dc:title>
  <dc:creator>Asus</dc:creator>
  <cp:lastModifiedBy>Asus</cp:lastModifiedBy>
  <cp:revision>10</cp:revision>
  <dcterms:created xsi:type="dcterms:W3CDTF">2019-10-04T13:00:16Z</dcterms:created>
  <dcterms:modified xsi:type="dcterms:W3CDTF">2019-10-05T02:41:01Z</dcterms:modified>
</cp:coreProperties>
</file>