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70" r:id="rId14"/>
    <p:sldId id="271" r:id="rId15"/>
    <p:sldId id="272" r:id="rId16"/>
    <p:sldId id="267" r:id="rId17"/>
    <p:sldId id="273" r:id="rId18"/>
    <p:sldId id="274" r:id="rId19"/>
    <p:sldId id="275" r:id="rId20"/>
    <p:sldId id="279" r:id="rId21"/>
    <p:sldId id="268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E4BD5-8A8B-4416-8FD3-66B0FEDD5A8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A5C94-68F1-4A94-901D-A6D9C3E0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95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A5C94-68F1-4A94-901D-A6D9C3E0A8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2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3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6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5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9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AEA46-B09C-40C0-A0BB-429C6E3ED3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B8F4-16C7-49ED-BDA6-42D3926EE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8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ATENSI, SENSASI, PERSEPSI &amp; KESADARAN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 </a:t>
            </a:r>
            <a:r>
              <a:rPr lang="en-US" dirty="0" err="1" smtClean="0"/>
              <a:t>Titin</a:t>
            </a:r>
            <a:r>
              <a:rPr lang="en-US" dirty="0" smtClean="0"/>
              <a:t> Liana, </a:t>
            </a:r>
            <a:r>
              <a:rPr lang="en-US" dirty="0" err="1" smtClean="0"/>
              <a:t>S.Psi</a:t>
            </a:r>
            <a:r>
              <a:rPr lang="en-US" dirty="0" smtClean="0"/>
              <a:t>, </a:t>
            </a:r>
            <a:r>
              <a:rPr lang="en-US" dirty="0" err="1" smtClean="0"/>
              <a:t>M.Psi</a:t>
            </a:r>
            <a:r>
              <a:rPr lang="en-US" dirty="0" smtClean="0"/>
              <a:t>., </a:t>
            </a:r>
            <a:r>
              <a:rPr lang="en-US" dirty="0" err="1" smtClean="0"/>
              <a:t>Psikolog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58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"/>
            <a:ext cx="9175644" cy="700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59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533400" y="533400"/>
            <a:ext cx="8382000" cy="5486400"/>
          </a:xfrm>
          <a:prstGeom prst="cloud">
            <a:avLst/>
          </a:prstGeom>
          <a:ln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gambar</a:t>
            </a:r>
            <a:r>
              <a:rPr lang="en-US" sz="2800" dirty="0" smtClean="0"/>
              <a:t> </a:t>
            </a:r>
            <a:r>
              <a:rPr lang="en-US" sz="2800" dirty="0" err="1" smtClean="0"/>
              <a:t>tadi</a:t>
            </a:r>
            <a:r>
              <a:rPr lang="en-US" sz="2800" dirty="0" smtClean="0"/>
              <a:t>, </a:t>
            </a:r>
            <a:r>
              <a:rPr lang="en-US" sz="2800" dirty="0" err="1" smtClean="0"/>
              <a:t>tampak</a:t>
            </a:r>
            <a:r>
              <a:rPr lang="en-US" sz="2800" dirty="0" smtClean="0"/>
              <a:t> </a:t>
            </a:r>
            <a:r>
              <a:rPr lang="en-US" sz="2800" dirty="0" err="1" smtClean="0"/>
              <a:t>seolah-olah</a:t>
            </a:r>
            <a:r>
              <a:rPr lang="en-US" sz="2800" dirty="0" smtClean="0"/>
              <a:t> </a:t>
            </a:r>
            <a:r>
              <a:rPr lang="en-US" sz="2800" dirty="0" err="1" smtClean="0"/>
              <a:t>bergerak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adanya</a:t>
            </a:r>
            <a:r>
              <a:rPr lang="en-US" sz="2800" dirty="0" smtClean="0"/>
              <a:t> </a:t>
            </a:r>
            <a:r>
              <a:rPr lang="en-US" sz="2800" dirty="0" err="1" smtClean="0"/>
              <a:t>perubahan</a:t>
            </a:r>
            <a:r>
              <a:rPr lang="en-US" sz="2800" dirty="0" smtClean="0"/>
              <a:t> </a:t>
            </a:r>
            <a:r>
              <a:rPr lang="en-US" sz="2800" dirty="0" err="1" smtClean="0"/>
              <a:t>kecemerlangan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pola-pola</a:t>
            </a:r>
            <a:r>
              <a:rPr lang="en-US" sz="2800" dirty="0" smtClean="0"/>
              <a:t> </a:t>
            </a:r>
            <a:r>
              <a:rPr lang="en-US" sz="2800" dirty="0" err="1" smtClean="0"/>
              <a:t>lingkaran</a:t>
            </a:r>
            <a:r>
              <a:rPr lang="en-US" sz="2800" dirty="0" smtClean="0"/>
              <a:t>, </a:t>
            </a:r>
            <a:r>
              <a:rPr lang="en-US" sz="2800" dirty="0" err="1" smtClean="0"/>
              <a:t>yakni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warna</a:t>
            </a:r>
            <a:r>
              <a:rPr lang="en-US" sz="2800" dirty="0" smtClean="0"/>
              <a:t> </a:t>
            </a:r>
            <a:r>
              <a:rPr lang="en-US" sz="2800" dirty="0" err="1" smtClean="0"/>
              <a:t>gelap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warna</a:t>
            </a:r>
            <a:r>
              <a:rPr lang="en-US" sz="2800" dirty="0" smtClean="0"/>
              <a:t> </a:t>
            </a:r>
            <a:r>
              <a:rPr lang="en-US" sz="2800" dirty="0" err="1" smtClean="0"/>
              <a:t>cerah</a:t>
            </a:r>
            <a:r>
              <a:rPr lang="en-US" sz="2800" dirty="0" smtClean="0"/>
              <a:t>. Hal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terjadi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memandang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fokus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keseluruhan</a:t>
            </a:r>
            <a:r>
              <a:rPr lang="en-US" sz="2800" dirty="0" smtClean="0"/>
              <a:t> </a:t>
            </a:r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terfokus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lingkaran</a:t>
            </a:r>
            <a:r>
              <a:rPr lang="en-US" sz="2800" dirty="0" smtClean="0"/>
              <a:t> </a:t>
            </a:r>
            <a:r>
              <a:rPr lang="en-US" sz="2800" dirty="0" err="1" smtClean="0"/>
              <a:t>saja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64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03.PENGETAHUAN SEBELUMNYA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mengolah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primer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sensorik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pengalaman-pengalaman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yang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stimuni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367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/>
          <a:lstStyle/>
          <a:p>
            <a:r>
              <a:rPr lang="en-US" dirty="0" err="1" smtClean="0"/>
              <a:t>Dapatkah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menemukan</a:t>
            </a:r>
            <a:r>
              <a:rPr lang="en-US" dirty="0" smtClean="0"/>
              <a:t> 2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BAHAN AJAR\picture gp\201811051830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Yah… </a:t>
            </a:r>
            <a:r>
              <a:rPr lang="en-US" sz="4000" dirty="0" err="1" smtClean="0"/>
              <a:t>jika</a:t>
            </a:r>
            <a:r>
              <a:rPr lang="en-US" sz="4000" dirty="0" smtClean="0"/>
              <a:t> </a:t>
            </a:r>
            <a:r>
              <a:rPr lang="en-US" sz="4000" dirty="0" err="1" smtClean="0"/>
              <a:t>dilihat</a:t>
            </a:r>
            <a:r>
              <a:rPr lang="en-US" sz="4000" dirty="0" smtClean="0"/>
              <a:t> </a:t>
            </a:r>
            <a:r>
              <a:rPr lang="en-US" sz="4000" dirty="0" err="1" smtClean="0"/>
              <a:t>sekilas</a:t>
            </a:r>
            <a:r>
              <a:rPr lang="en-US" sz="4000" dirty="0" smtClean="0"/>
              <a:t> </a:t>
            </a:r>
            <a:r>
              <a:rPr lang="en-US" sz="4000" dirty="0" err="1" smtClean="0"/>
              <a:t>hanya</a:t>
            </a:r>
            <a:r>
              <a:rPr lang="en-US" sz="4000" dirty="0" smtClean="0"/>
              <a:t> </a:t>
            </a:r>
            <a:r>
              <a:rPr lang="en-US" sz="4000" dirty="0" err="1" smtClean="0"/>
              <a:t>terlihat</a:t>
            </a:r>
            <a:r>
              <a:rPr lang="en-US" sz="4000" dirty="0" smtClean="0"/>
              <a:t> </a:t>
            </a:r>
            <a:r>
              <a:rPr lang="en-US" sz="4000" dirty="0" err="1" smtClean="0"/>
              <a:t>satu</a:t>
            </a:r>
            <a:r>
              <a:rPr lang="en-US" sz="4000" dirty="0" smtClean="0"/>
              <a:t> </a:t>
            </a:r>
            <a:r>
              <a:rPr lang="en-US" sz="4000" dirty="0" err="1" smtClean="0"/>
              <a:t>gambar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</a:t>
            </a:r>
            <a:r>
              <a:rPr lang="en-US" sz="4000" dirty="0" err="1" smtClean="0"/>
              <a:t>sepasang</a:t>
            </a:r>
            <a:r>
              <a:rPr lang="en-US" sz="4000" dirty="0" smtClean="0"/>
              <a:t> </a:t>
            </a:r>
            <a:r>
              <a:rPr lang="en-US" sz="4000" dirty="0" err="1" smtClean="0"/>
              <a:t>kekasih</a:t>
            </a:r>
            <a:r>
              <a:rPr lang="en-US" sz="4000" dirty="0" smtClean="0"/>
              <a:t> yang </a:t>
            </a:r>
            <a:r>
              <a:rPr lang="en-US" sz="4000" dirty="0" err="1" smtClean="0"/>
              <a:t>tua</a:t>
            </a:r>
            <a:r>
              <a:rPr lang="en-US" sz="4000" dirty="0" smtClean="0"/>
              <a:t> </a:t>
            </a:r>
            <a:r>
              <a:rPr lang="en-US" sz="4000" dirty="0" err="1" smtClean="0"/>
              <a:t>sedang</a:t>
            </a:r>
            <a:r>
              <a:rPr lang="en-US" sz="4000" dirty="0" smtClean="0"/>
              <a:t> </a:t>
            </a:r>
            <a:r>
              <a:rPr lang="en-US" sz="4000" dirty="0" err="1" smtClean="0"/>
              <a:t>berhadapan</a:t>
            </a:r>
            <a:r>
              <a:rPr lang="en-US" sz="4000" dirty="0" smtClean="0"/>
              <a:t>, </a:t>
            </a:r>
            <a:r>
              <a:rPr lang="en-US" sz="4000" dirty="0" err="1" smtClean="0"/>
              <a:t>namun</a:t>
            </a:r>
            <a:r>
              <a:rPr lang="en-US" sz="4000" dirty="0" smtClean="0"/>
              <a:t> </a:t>
            </a:r>
            <a:r>
              <a:rPr lang="en-US" sz="4000" dirty="0" err="1" smtClean="0"/>
              <a:t>sebenarnya</a:t>
            </a:r>
            <a:r>
              <a:rPr lang="en-US" sz="4000" dirty="0" smtClean="0"/>
              <a:t> </a:t>
            </a:r>
            <a:r>
              <a:rPr lang="en-US" sz="4000" dirty="0" err="1" smtClean="0"/>
              <a:t>terdapat</a:t>
            </a:r>
            <a:r>
              <a:rPr lang="en-US" sz="4000" dirty="0" smtClean="0"/>
              <a:t> </a:t>
            </a:r>
            <a:r>
              <a:rPr lang="en-US" sz="4000" dirty="0" err="1" smtClean="0"/>
              <a:t>dua</a:t>
            </a:r>
            <a:r>
              <a:rPr lang="en-US" sz="4000" dirty="0" smtClean="0"/>
              <a:t> </a:t>
            </a:r>
            <a:r>
              <a:rPr lang="en-US" sz="4000" dirty="0" err="1" smtClean="0"/>
              <a:t>gambar</a:t>
            </a:r>
            <a:r>
              <a:rPr lang="en-US" sz="4000" dirty="0" smtClean="0"/>
              <a:t> yang </a:t>
            </a:r>
            <a:r>
              <a:rPr lang="en-US" sz="4000" dirty="0" err="1" smtClean="0"/>
              <a:t>berbeda</a:t>
            </a:r>
            <a:r>
              <a:rPr lang="en-US" sz="4000" dirty="0" smtClean="0"/>
              <a:t>, </a:t>
            </a:r>
            <a:r>
              <a:rPr lang="en-US" sz="4000" dirty="0" err="1" smtClean="0"/>
              <a:t>yaitu</a:t>
            </a:r>
            <a:r>
              <a:rPr lang="en-US" sz="4000" dirty="0" smtClean="0"/>
              <a:t> </a:t>
            </a:r>
            <a:r>
              <a:rPr lang="en-US" sz="4000" dirty="0" err="1" smtClean="0"/>
              <a:t>gambar</a:t>
            </a:r>
            <a:r>
              <a:rPr lang="en-US" sz="4000" dirty="0" smtClean="0"/>
              <a:t> orang </a:t>
            </a:r>
            <a:r>
              <a:rPr lang="en-US" sz="4000" dirty="0" err="1" smtClean="0"/>
              <a:t>pada</a:t>
            </a:r>
            <a:r>
              <a:rPr lang="en-US" sz="4000" dirty="0" smtClean="0"/>
              <a:t> </a:t>
            </a:r>
            <a:r>
              <a:rPr lang="en-US" sz="4000" dirty="0" err="1" smtClean="0"/>
              <a:t>wajah</a:t>
            </a:r>
            <a:r>
              <a:rPr lang="en-US" sz="4000" dirty="0" smtClean="0"/>
              <a:t> </a:t>
            </a:r>
            <a:r>
              <a:rPr lang="en-US" sz="4000" dirty="0" err="1" smtClean="0"/>
              <a:t>pasangan</a:t>
            </a:r>
            <a:r>
              <a:rPr lang="en-US" sz="4000" dirty="0" smtClean="0"/>
              <a:t> </a:t>
            </a:r>
            <a:r>
              <a:rPr lang="en-US" sz="4000" dirty="0" err="1" smtClean="0"/>
              <a:t>itu</a:t>
            </a:r>
            <a:r>
              <a:rPr lang="en-US" sz="4000" dirty="0" smtClean="0"/>
              <a:t>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85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Seberapa</a:t>
            </a:r>
            <a:r>
              <a:rPr lang="en-US" sz="5400" dirty="0" smtClean="0"/>
              <a:t> </a:t>
            </a:r>
            <a:r>
              <a:rPr lang="en-US" sz="5400" dirty="0" err="1" smtClean="0"/>
              <a:t>banyak</a:t>
            </a:r>
            <a:r>
              <a:rPr lang="en-US" sz="5400" dirty="0" smtClean="0"/>
              <a:t> </a:t>
            </a:r>
            <a:r>
              <a:rPr lang="en-US" sz="5400" dirty="0" err="1" smtClean="0"/>
              <a:t>wajah</a:t>
            </a:r>
            <a:r>
              <a:rPr lang="en-US" sz="5400" dirty="0" smtClean="0"/>
              <a:t> yang </a:t>
            </a:r>
            <a:r>
              <a:rPr lang="en-US" sz="5400" dirty="0" err="1" smtClean="0"/>
              <a:t>anda</a:t>
            </a:r>
            <a:r>
              <a:rPr lang="en-US" sz="5400" dirty="0" smtClean="0"/>
              <a:t> </a:t>
            </a:r>
            <a:r>
              <a:rPr lang="en-US" sz="5400" dirty="0" err="1" smtClean="0"/>
              <a:t>bisa</a:t>
            </a:r>
            <a:r>
              <a:rPr lang="en-US" sz="5400" dirty="0" smtClean="0"/>
              <a:t> </a:t>
            </a:r>
            <a:r>
              <a:rPr lang="en-US" sz="5400" dirty="0" err="1" smtClean="0"/>
              <a:t>temukan</a:t>
            </a:r>
            <a:r>
              <a:rPr lang="en-US" sz="5400" dirty="0" smtClean="0"/>
              <a:t> </a:t>
            </a:r>
            <a:r>
              <a:rPr lang="en-US" sz="5400" dirty="0" err="1" smtClean="0"/>
              <a:t>pada</a:t>
            </a:r>
            <a:r>
              <a:rPr lang="en-US" sz="5400" dirty="0" smtClean="0"/>
              <a:t> </a:t>
            </a:r>
            <a:r>
              <a:rPr lang="en-US" sz="5400" dirty="0" err="1" smtClean="0"/>
              <a:t>gambar</a:t>
            </a:r>
            <a:r>
              <a:rPr lang="en-US" sz="5400" dirty="0" smtClean="0"/>
              <a:t> </a:t>
            </a:r>
            <a:r>
              <a:rPr lang="en-US" sz="5400" dirty="0" err="1" smtClean="0"/>
              <a:t>berikut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555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BAHAN AJAR\picture gp\201811051821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"/>
            <a:ext cx="8001000" cy="676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0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/>
              <a:t>Jika</a:t>
            </a:r>
            <a:r>
              <a:rPr lang="en-US" sz="4400" dirty="0" smtClean="0"/>
              <a:t> </a:t>
            </a:r>
            <a:r>
              <a:rPr lang="en-US" sz="4400" dirty="0" err="1" smtClean="0"/>
              <a:t>dilihat</a:t>
            </a:r>
            <a:r>
              <a:rPr lang="en-US" sz="4400" dirty="0" smtClean="0"/>
              <a:t> </a:t>
            </a:r>
            <a:r>
              <a:rPr lang="en-US" sz="4400" dirty="0" err="1" smtClean="0"/>
              <a:t>sekilas</a:t>
            </a:r>
            <a:r>
              <a:rPr lang="en-US" sz="4400" dirty="0" smtClean="0"/>
              <a:t>, </a:t>
            </a:r>
            <a:r>
              <a:rPr lang="en-US" sz="4400" dirty="0" err="1" smtClean="0"/>
              <a:t>gambar</a:t>
            </a:r>
            <a:r>
              <a:rPr lang="en-US" sz="4400" dirty="0" smtClean="0"/>
              <a:t> </a:t>
            </a:r>
            <a:r>
              <a:rPr lang="en-US" sz="4400" dirty="0" err="1" smtClean="0"/>
              <a:t>tadi</a:t>
            </a:r>
            <a:r>
              <a:rPr lang="en-US" sz="4400" dirty="0" smtClean="0"/>
              <a:t> </a:t>
            </a:r>
            <a:r>
              <a:rPr lang="en-US" sz="4400" dirty="0" err="1" smtClean="0"/>
              <a:t>hanya</a:t>
            </a:r>
            <a:r>
              <a:rPr lang="en-US" sz="4400" dirty="0" smtClean="0"/>
              <a:t> </a:t>
            </a:r>
            <a:r>
              <a:rPr lang="en-US" sz="4400" dirty="0" err="1" smtClean="0"/>
              <a:t>semacam</a:t>
            </a:r>
            <a:r>
              <a:rPr lang="en-US" sz="4400" dirty="0" smtClean="0"/>
              <a:t> </a:t>
            </a:r>
            <a:r>
              <a:rPr lang="en-US" sz="4400" dirty="0" err="1" smtClean="0"/>
              <a:t>pohon</a:t>
            </a:r>
            <a:r>
              <a:rPr lang="en-US" sz="4400" dirty="0" smtClean="0"/>
              <a:t> yang </a:t>
            </a:r>
            <a:r>
              <a:rPr lang="en-US" sz="4400" dirty="0" err="1" smtClean="0"/>
              <a:t>sudah</a:t>
            </a:r>
            <a:r>
              <a:rPr lang="en-US" sz="4400" dirty="0" smtClean="0"/>
              <a:t> </a:t>
            </a:r>
            <a:r>
              <a:rPr lang="en-US" sz="4400" dirty="0" err="1" smtClean="0"/>
              <a:t>mati</a:t>
            </a:r>
            <a:r>
              <a:rPr lang="en-US" sz="4400" dirty="0" smtClean="0"/>
              <a:t>, </a:t>
            </a:r>
            <a:r>
              <a:rPr lang="en-US" sz="4400" dirty="0" err="1" smtClean="0"/>
              <a:t>namun</a:t>
            </a:r>
            <a:r>
              <a:rPr lang="en-US" sz="4400" dirty="0" smtClean="0"/>
              <a:t> </a:t>
            </a:r>
            <a:r>
              <a:rPr lang="en-US" sz="4400" dirty="0" err="1" smtClean="0"/>
              <a:t>sebenarnya</a:t>
            </a:r>
            <a:r>
              <a:rPr lang="en-US" sz="4400" dirty="0" smtClean="0"/>
              <a:t> </a:t>
            </a:r>
            <a:r>
              <a:rPr lang="en-US" sz="4400" dirty="0" err="1" smtClean="0"/>
              <a:t>terdapat</a:t>
            </a:r>
            <a:r>
              <a:rPr lang="en-US" sz="4400" dirty="0" smtClean="0"/>
              <a:t> 10 </a:t>
            </a:r>
            <a:r>
              <a:rPr lang="en-US" sz="4400" dirty="0" err="1" smtClean="0"/>
              <a:t>gambar</a:t>
            </a:r>
            <a:r>
              <a:rPr lang="en-US" sz="4400" dirty="0" smtClean="0"/>
              <a:t> </a:t>
            </a:r>
            <a:r>
              <a:rPr lang="en-US" sz="4400" dirty="0" err="1" smtClean="0"/>
              <a:t>wajah</a:t>
            </a:r>
            <a:r>
              <a:rPr lang="en-US" sz="4400" dirty="0" smtClean="0"/>
              <a:t>. </a:t>
            </a:r>
          </a:p>
          <a:p>
            <a:pPr algn="ctr"/>
            <a:r>
              <a:rPr lang="en-US" sz="4400" dirty="0" err="1" smtClean="0"/>
              <a:t>Beginilah</a:t>
            </a:r>
            <a:r>
              <a:rPr lang="en-US" sz="4400" dirty="0" smtClean="0"/>
              <a:t> </a:t>
            </a:r>
            <a:r>
              <a:rPr lang="en-US" sz="4400" dirty="0" err="1" smtClean="0"/>
              <a:t>persepsi</a:t>
            </a:r>
            <a:r>
              <a:rPr lang="en-US" sz="4400" dirty="0" smtClean="0"/>
              <a:t> </a:t>
            </a:r>
            <a:r>
              <a:rPr lang="en-US" sz="4400" dirty="0" err="1" smtClean="0"/>
              <a:t>mengatur</a:t>
            </a:r>
            <a:r>
              <a:rPr lang="en-US" sz="4400" dirty="0" smtClean="0"/>
              <a:t> </a:t>
            </a:r>
            <a:r>
              <a:rPr lang="en-US" sz="4400" dirty="0" err="1" smtClean="0"/>
              <a:t>dan</a:t>
            </a:r>
            <a:r>
              <a:rPr lang="en-US" sz="4400" dirty="0" smtClean="0"/>
              <a:t> </a:t>
            </a:r>
            <a:r>
              <a:rPr lang="en-US" sz="4400" dirty="0" err="1" smtClean="0"/>
              <a:t>menginterpretasikan</a:t>
            </a:r>
            <a:r>
              <a:rPr lang="en-US" sz="4400" dirty="0" smtClean="0"/>
              <a:t> </a:t>
            </a:r>
            <a:r>
              <a:rPr lang="en-US" sz="4400" dirty="0" err="1" smtClean="0"/>
              <a:t>kesan-kesan</a:t>
            </a:r>
            <a:r>
              <a:rPr lang="en-US" sz="4400" dirty="0" smtClean="0"/>
              <a:t> </a:t>
            </a:r>
            <a:r>
              <a:rPr lang="en-US" sz="4400" dirty="0" err="1" smtClean="0"/>
              <a:t>sensoris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6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Otak</a:t>
            </a:r>
            <a:r>
              <a:rPr lang="en-US" dirty="0" smtClean="0"/>
              <a:t> </a:t>
            </a:r>
            <a:r>
              <a:rPr lang="en-US" dirty="0" err="1" smtClean="0"/>
              <a:t>Komputasional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mempersepsi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r>
              <a:rPr lang="en-US" dirty="0" smtClean="0"/>
              <a:t>,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proses </a:t>
            </a:r>
            <a:r>
              <a:rPr lang="en-US" dirty="0" err="1" smtClean="0"/>
              <a:t>sensorik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088"/>
            <a:ext cx="8229600" cy="698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Gambar apa hayo……???</a:t>
            </a:r>
          </a:p>
        </p:txBody>
      </p:sp>
      <p:pic>
        <p:nvPicPr>
          <p:cNvPr id="49155" name="Picture 3" descr="embryofisch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08088"/>
            <a:ext cx="9144000" cy="5649912"/>
          </a:xfrm>
          <a:noFill/>
        </p:spPr>
      </p:pic>
    </p:spTree>
    <p:extLst>
      <p:ext uri="{BB962C8B-B14F-4D97-AF65-F5344CB8AC3E}">
        <p14:creationId xmlns:p14="http://schemas.microsoft.com/office/powerpoint/2010/main" val="3433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3962400" y="2133600"/>
            <a:ext cx="3429000" cy="2438400"/>
          </a:xfrm>
          <a:prstGeom prst="wedgeEllipseCallout">
            <a:avLst>
              <a:gd name="adj1" fmla="val -32954"/>
              <a:gd name="adj2" fmla="val 8125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lgerian" pitchFamily="82" charset="0"/>
              </a:rPr>
              <a:t>ATENSI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762000"/>
            <a:ext cx="6858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7370618" y="1080655"/>
            <a:ext cx="6858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5919355" y="4648200"/>
            <a:ext cx="6858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610100" y="637309"/>
            <a:ext cx="6858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?</a:t>
            </a:r>
            <a:endParaRPr lang="en-US" sz="2800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81000" y="2286000"/>
            <a:ext cx="2292927" cy="2667000"/>
          </a:xfrm>
          <a:prstGeom prst="wedgeRoundRectCallout">
            <a:avLst>
              <a:gd name="adj1" fmla="val 104412"/>
              <a:gd name="adj2" fmla="val -29967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Atensi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pemusatan</a:t>
            </a:r>
            <a:r>
              <a:rPr lang="en-US" dirty="0" smtClean="0"/>
              <a:t> </a:t>
            </a:r>
            <a:r>
              <a:rPr lang="en-US" dirty="0" err="1" smtClean="0"/>
              <a:t>upaya</a:t>
            </a:r>
            <a:r>
              <a:rPr lang="en-US" dirty="0" smtClean="0"/>
              <a:t> mental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kejadian-kejadian</a:t>
            </a:r>
            <a:r>
              <a:rPr lang="en-US" dirty="0" smtClean="0"/>
              <a:t> </a:t>
            </a:r>
            <a:r>
              <a:rPr lang="en-US" dirty="0" err="1" smtClean="0"/>
              <a:t>sensorik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kejadian-kejadian</a:t>
            </a:r>
            <a:r>
              <a:rPr lang="en-US" dirty="0" smtClean="0"/>
              <a:t> 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/>
          <p:cNvSpPr/>
          <p:nvPr/>
        </p:nvSpPr>
        <p:spPr>
          <a:xfrm>
            <a:off x="3962400" y="2133600"/>
            <a:ext cx="3429000" cy="2438400"/>
          </a:xfrm>
          <a:prstGeom prst="wedgeEllipseCallout">
            <a:avLst>
              <a:gd name="adj1" fmla="val -32954"/>
              <a:gd name="adj2" fmla="val 81250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lgerian" pitchFamily="82" charset="0"/>
              </a:rPr>
              <a:t>ATENSI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43400" y="5486400"/>
            <a:ext cx="50292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Kesadaran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28600" y="2590800"/>
            <a:ext cx="396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Kendali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atensi</a:t>
            </a:r>
            <a:endParaRPr lang="en-US" dirty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28600" y="4953000"/>
            <a:ext cx="502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Pemrosesan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5181600" y="304800"/>
            <a:ext cx="3962400" cy="1567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Neurosains</a:t>
            </a:r>
            <a:r>
              <a:rPr lang="en-US" dirty="0" smtClean="0"/>
              <a:t> </a:t>
            </a:r>
            <a:r>
              <a:rPr lang="en-US" dirty="0" err="1" smtClean="0"/>
              <a:t>Kognitif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atensi</a:t>
            </a:r>
            <a:endParaRPr lang="en-US" dirty="0"/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457200" y="274638"/>
            <a:ext cx="502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&amp; </a:t>
            </a:r>
            <a:r>
              <a:rPr lang="en-US" dirty="0" err="1" smtClean="0"/>
              <a:t>Selektivitas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KESADARAN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304800" y="2743200"/>
            <a:ext cx="8610600" cy="3733800"/>
          </a:xfrm>
          <a:prstGeom prst="wedgeRoundRectCallout">
            <a:avLst>
              <a:gd name="adj1" fmla="val 13409"/>
              <a:gd name="adj2" fmla="val -8892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KESADARAN ADALAH KEWASPADAAN ATAU KESIAGAAN TERHADAP PERISTIWA-PERISTIWA KOGNITIF YANG TERJADI DI LINGKUNGAN SEKITAR DAN YANG TERJADI DI DALAM DIRI ATAU INTERNAL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180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274638"/>
            <a:ext cx="3276600" cy="944562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Penentuan</a:t>
            </a:r>
            <a:r>
              <a:rPr lang="en-US" sz="3200" dirty="0" smtClean="0"/>
              <a:t> </a:t>
            </a:r>
            <a:r>
              <a:rPr lang="en-US" sz="3200" dirty="0" err="1" smtClean="0"/>
              <a:t>Prioritas</a:t>
            </a:r>
            <a:r>
              <a:rPr lang="en-US" sz="3200" dirty="0" smtClean="0"/>
              <a:t> &amp; </a:t>
            </a:r>
            <a:r>
              <a:rPr lang="en-US" sz="3200" dirty="0" err="1" smtClean="0"/>
              <a:t>Akses</a:t>
            </a:r>
            <a:endParaRPr lang="en-US" sz="3200" dirty="0"/>
          </a:p>
        </p:txBody>
      </p:sp>
      <p:sp>
        <p:nvSpPr>
          <p:cNvPr id="3" name="7-Point Star 2"/>
          <p:cNvSpPr/>
          <p:nvPr/>
        </p:nvSpPr>
        <p:spPr>
          <a:xfrm>
            <a:off x="2743200" y="2362200"/>
            <a:ext cx="3429000" cy="2057400"/>
          </a:xfrm>
          <a:prstGeom prst="star7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FUNGSI-FUNGSI</a:t>
            </a:r>
          </a:p>
          <a:p>
            <a:pPr algn="ctr"/>
            <a:r>
              <a:rPr lang="en-US" sz="2400" dirty="0" smtClean="0"/>
              <a:t>KESADARAN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31560" y="2819400"/>
            <a:ext cx="3276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Pengambilan</a:t>
            </a:r>
            <a:r>
              <a:rPr lang="en-US" sz="3200" dirty="0" smtClean="0"/>
              <a:t> </a:t>
            </a:r>
            <a:r>
              <a:rPr lang="en-US" sz="3200" dirty="0" err="1" smtClean="0"/>
              <a:t>keputusan</a:t>
            </a:r>
            <a:r>
              <a:rPr lang="en-US" sz="3200" dirty="0" smtClean="0"/>
              <a:t> &amp; </a:t>
            </a:r>
            <a:r>
              <a:rPr lang="en-US" sz="3200" dirty="0" err="1" smtClean="0"/>
              <a:t>fungsi</a:t>
            </a:r>
            <a:r>
              <a:rPr lang="en-US" sz="3200" dirty="0" smtClean="0"/>
              <a:t> </a:t>
            </a:r>
            <a:r>
              <a:rPr lang="en-US" sz="3200" dirty="0" err="1" smtClean="0"/>
              <a:t>eksekutif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57600" y="5257800"/>
            <a:ext cx="3276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Deteksi</a:t>
            </a:r>
            <a:r>
              <a:rPr lang="en-US" sz="3200" dirty="0" smtClean="0"/>
              <a:t> </a:t>
            </a:r>
            <a:r>
              <a:rPr lang="en-US" sz="3200" dirty="0" err="1" smtClean="0"/>
              <a:t>kekeliruan</a:t>
            </a:r>
            <a:r>
              <a:rPr lang="en-US" sz="3200" dirty="0" smtClean="0"/>
              <a:t> &amp; </a:t>
            </a:r>
            <a:r>
              <a:rPr lang="en-US" sz="3200" dirty="0" err="1" smtClean="0"/>
              <a:t>pengeditan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962400"/>
            <a:ext cx="3276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Monitor-</a:t>
            </a:r>
            <a:r>
              <a:rPr lang="en-US" sz="3200" dirty="0" err="1" smtClean="0"/>
              <a:t>Diri</a:t>
            </a:r>
            <a:endParaRPr lang="en-US" sz="32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1143000"/>
            <a:ext cx="3276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Pengorganisasian</a:t>
            </a:r>
            <a:r>
              <a:rPr lang="en-US" sz="3200" dirty="0" smtClean="0"/>
              <a:t> &amp; </a:t>
            </a:r>
            <a:r>
              <a:rPr lang="en-US" sz="3200" dirty="0" err="1" smtClean="0"/>
              <a:t>fleksibilitas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926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TAHAP-TAHAP OTAK </a:t>
            </a:r>
            <a:br>
              <a:rPr lang="en-US" dirty="0" smtClean="0"/>
            </a:br>
            <a:r>
              <a:rPr lang="en-US" dirty="0" smtClean="0"/>
              <a:t>KOMPUTASIONAL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0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95600"/>
            <a:ext cx="7239000" cy="838200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4800" dirty="0" smtClean="0"/>
              <a:t>SENSASI &amp; PERSEPSI</a:t>
            </a:r>
            <a:endParaRPr lang="en-US" sz="4800" dirty="0"/>
          </a:p>
        </p:txBody>
      </p:sp>
      <p:sp>
        <p:nvSpPr>
          <p:cNvPr id="4" name="Cloud Callout 3"/>
          <p:cNvSpPr/>
          <p:nvPr/>
        </p:nvSpPr>
        <p:spPr>
          <a:xfrm>
            <a:off x="76200" y="4419600"/>
            <a:ext cx="5334000" cy="2438400"/>
          </a:xfrm>
          <a:prstGeom prst="cloudCallout">
            <a:avLst>
              <a:gd name="adj1" fmla="val 25331"/>
              <a:gd name="adj2" fmla="val -809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Sensasi</a:t>
            </a:r>
            <a:r>
              <a:rPr lang="en-US" sz="2800" dirty="0" smtClean="0"/>
              <a:t> </a:t>
            </a:r>
            <a:r>
              <a:rPr lang="en-US" sz="2800" dirty="0" err="1" smtClean="0"/>
              <a:t>mengacu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pendeteksian</a:t>
            </a:r>
            <a:r>
              <a:rPr lang="en-US" sz="2800" dirty="0" smtClean="0"/>
              <a:t> </a:t>
            </a:r>
            <a:r>
              <a:rPr lang="en-US" sz="2800" dirty="0" err="1" smtClean="0"/>
              <a:t>dini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energi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dunia</a:t>
            </a:r>
            <a:r>
              <a:rPr lang="en-US" sz="2800" dirty="0" smtClean="0"/>
              <a:t> </a:t>
            </a:r>
            <a:r>
              <a:rPr lang="en-US" sz="2800" dirty="0" err="1" smtClean="0"/>
              <a:t>fisik</a:t>
            </a:r>
            <a:endParaRPr lang="en-US" sz="2800" dirty="0"/>
          </a:p>
        </p:txBody>
      </p:sp>
      <p:sp>
        <p:nvSpPr>
          <p:cNvPr id="5" name="Oval Callout 4"/>
          <p:cNvSpPr/>
          <p:nvPr/>
        </p:nvSpPr>
        <p:spPr>
          <a:xfrm>
            <a:off x="3276600" y="228600"/>
            <a:ext cx="5638800" cy="1905000"/>
          </a:xfrm>
          <a:prstGeom prst="wedgeEllipseCallout">
            <a:avLst>
              <a:gd name="adj1" fmla="val 13741"/>
              <a:gd name="adj2" fmla="val 10350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Persepsi</a:t>
            </a:r>
            <a:r>
              <a:rPr lang="en-US" sz="2400" dirty="0" smtClean="0"/>
              <a:t> </a:t>
            </a:r>
            <a:r>
              <a:rPr lang="en-US" sz="2400" dirty="0" err="1" smtClean="0"/>
              <a:t>melibatkan</a:t>
            </a:r>
            <a:r>
              <a:rPr lang="en-US" sz="2400" dirty="0" smtClean="0"/>
              <a:t> </a:t>
            </a:r>
            <a:r>
              <a:rPr lang="en-US" sz="2400" dirty="0" err="1" smtClean="0"/>
              <a:t>kognisi</a:t>
            </a:r>
            <a:r>
              <a:rPr lang="en-US" sz="2400" dirty="0" smtClean="0"/>
              <a:t> </a:t>
            </a:r>
            <a:r>
              <a:rPr lang="en-US" sz="2400" dirty="0" err="1" smtClean="0"/>
              <a:t>tingkat</a:t>
            </a:r>
            <a:r>
              <a:rPr lang="en-US" sz="2400" dirty="0" smtClean="0"/>
              <a:t> </a:t>
            </a:r>
            <a:r>
              <a:rPr lang="en-US" sz="2400" dirty="0" err="1" smtClean="0"/>
              <a:t>tinggi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pengintegrasian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sensori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45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1558636" y="1572491"/>
            <a:ext cx="5943600" cy="3124200"/>
          </a:xfrm>
          <a:prstGeom prst="fram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</a:rPr>
              <a:t>Bagian-bagian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dari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Sensasi</a:t>
            </a:r>
            <a:r>
              <a:rPr lang="en-US" sz="4800" b="1" dirty="0" smtClean="0">
                <a:solidFill>
                  <a:schemeClr val="tx1"/>
                </a:solidFill>
              </a:rPr>
              <a:t> &amp; </a:t>
            </a:r>
            <a:r>
              <a:rPr lang="en-US" sz="4800" b="1" dirty="0" err="1" smtClean="0">
                <a:solidFill>
                  <a:schemeClr val="tx1"/>
                </a:solidFill>
              </a:rPr>
              <a:t>Persepsi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2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01. </a:t>
            </a:r>
            <a:r>
              <a:rPr lang="en-U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Penglihatan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52400" y="2438400"/>
            <a:ext cx="4648200" cy="2667000"/>
          </a:xfrm>
          <a:prstGeom prst="wedgeRoundRectCallout">
            <a:avLst>
              <a:gd name="adj1" fmla="val 37831"/>
              <a:gd name="adj2" fmla="val -9286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Penglihatan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pendeteksian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kecil</a:t>
            </a:r>
            <a:r>
              <a:rPr lang="en-US" sz="2400" dirty="0" smtClean="0"/>
              <a:t> </a:t>
            </a:r>
            <a:r>
              <a:rPr lang="en-US" sz="2400" dirty="0" err="1" smtClean="0"/>
              <a:t>gelombang</a:t>
            </a:r>
            <a:r>
              <a:rPr lang="en-US" sz="2400" dirty="0" smtClean="0"/>
              <a:t> </a:t>
            </a:r>
            <a:r>
              <a:rPr lang="en-US" sz="2400" dirty="0" err="1" smtClean="0"/>
              <a:t>elektromagnetik</a:t>
            </a:r>
            <a:r>
              <a:rPr lang="en-US" sz="2400" dirty="0" smtClean="0"/>
              <a:t> (</a:t>
            </a:r>
            <a:r>
              <a:rPr lang="en-US" sz="2400" dirty="0" err="1" smtClean="0"/>
              <a:t>cahaya</a:t>
            </a:r>
            <a:r>
              <a:rPr lang="en-US" sz="2400" dirty="0" smtClean="0"/>
              <a:t>) </a:t>
            </a:r>
            <a:r>
              <a:rPr lang="en-US" sz="2400" dirty="0" err="1" smtClean="0"/>
              <a:t>dimungkinkan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mata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struktur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unik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412816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3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02. </a:t>
            </a:r>
            <a:r>
              <a:rPr lang="en-US" sz="54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Ilusi</a:t>
            </a:r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 </a:t>
            </a:r>
            <a:endParaRPr 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1752600" y="2819400"/>
            <a:ext cx="5638800" cy="2667000"/>
          </a:xfrm>
          <a:prstGeom prst="cloudCallout">
            <a:avLst>
              <a:gd name="adj1" fmla="val 11397"/>
              <a:gd name="adj2" fmla="val -117484"/>
            </a:avLst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Ilusi</a:t>
            </a:r>
            <a:r>
              <a:rPr lang="en-US" sz="2400" dirty="0" smtClean="0"/>
              <a:t> </a:t>
            </a:r>
            <a:r>
              <a:rPr lang="en-US" sz="2400" dirty="0" err="1" smtClean="0"/>
              <a:t>tercipta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persepsi</a:t>
            </a:r>
            <a:r>
              <a:rPr lang="en-US" sz="2400" dirty="0" smtClean="0"/>
              <a:t> </a:t>
            </a:r>
            <a:r>
              <a:rPr lang="en-US" sz="2400" dirty="0" err="1" smtClean="0"/>
              <a:t>seseorang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realita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6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02. </a:t>
            </a:r>
            <a:r>
              <a:rPr lang="en-US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lgerian" pitchFamily="82" charset="0"/>
              </a:rPr>
              <a:t>Ilusi</a:t>
            </a:r>
            <a:endParaRPr 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6477000" cy="2514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Apa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yang </a:t>
            </a:r>
            <a:r>
              <a:rPr lang="en-US" sz="4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Anda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rasakan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jika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melihat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gambar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berikut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ini</a:t>
            </a:r>
            <a:r>
              <a:rPr lang="en-US" sz="48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052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338</Words>
  <Application>Microsoft Office PowerPoint</Application>
  <PresentationFormat>On-screen Show (4:3)</PresentationFormat>
  <Paragraphs>46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ATENSI, SENSASI, PERSEPSI &amp; KESADARAN</vt:lpstr>
      <vt:lpstr>Otak Komputasional</vt:lpstr>
      <vt:lpstr>TAHAP-TAHAP OTAK  KOMPUTASIONAL</vt:lpstr>
      <vt:lpstr>PowerPoint Presentation</vt:lpstr>
      <vt:lpstr>PowerPoint Presentation</vt:lpstr>
      <vt:lpstr>PowerPoint Presentation</vt:lpstr>
      <vt:lpstr>01. Penglihatan</vt:lpstr>
      <vt:lpstr>02. Ilusi </vt:lpstr>
      <vt:lpstr>02. Ilusi</vt:lpstr>
      <vt:lpstr>PowerPoint Presentation</vt:lpstr>
      <vt:lpstr>PowerPoint Presentation</vt:lpstr>
      <vt:lpstr>PowerPoint Presentation</vt:lpstr>
      <vt:lpstr>03.PENGETAHUAN SEBELUMNYA</vt:lpstr>
      <vt:lpstr>Dapatkah anda menemukan 2 gambar yang berbeda?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Gambar apa hayo……???</vt:lpstr>
      <vt:lpstr>PowerPoint Presentation</vt:lpstr>
      <vt:lpstr>Kesadaran </vt:lpstr>
      <vt:lpstr>KESADARAN</vt:lpstr>
      <vt:lpstr>Penentuan Prioritas &amp; Akses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</cp:revision>
  <dcterms:created xsi:type="dcterms:W3CDTF">2018-09-20T06:48:36Z</dcterms:created>
  <dcterms:modified xsi:type="dcterms:W3CDTF">2019-02-21T04:44:04Z</dcterms:modified>
</cp:coreProperties>
</file>