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5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712D3-E8AA-48D3-AF03-9324D7AE7D1C}" type="datetimeFigureOut">
              <a:rPr lang="id-ID" smtClean="0"/>
              <a:t>29/09/2021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C087C36-3C28-4DCE-8F83-A0D2B4781431}" type="slidenum">
              <a:rPr lang="id-ID" smtClean="0"/>
              <a:t>‹#›</a:t>
            </a:fld>
            <a:endParaRPr lang="id-ID"/>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712D3-E8AA-48D3-AF03-9324D7AE7D1C}" type="datetimeFigureOut">
              <a:rPr lang="id-ID" smtClean="0"/>
              <a:t>29/09/2021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C087C36-3C28-4DCE-8F83-A0D2B4781431}" type="slidenum">
              <a:rPr lang="id-ID" smtClean="0"/>
              <a:t>‹#›</a:t>
            </a:fld>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712D3-E8AA-48D3-AF03-9324D7AE7D1C}" type="datetimeFigureOut">
              <a:rPr lang="id-ID" smtClean="0"/>
              <a:t>29/09/2021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C087C36-3C28-4DCE-8F83-A0D2B4781431}" type="slidenum">
              <a:rPr lang="id-ID" smtClean="0"/>
              <a:t>‹#›</a:t>
            </a:fld>
            <a:endParaRPr lang="id-ID"/>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F712D3-E8AA-48D3-AF03-9324D7AE7D1C}" type="datetimeFigureOut">
              <a:rPr lang="id-ID" smtClean="0"/>
              <a:t>29/09/2021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C087C36-3C28-4DCE-8F83-A0D2B4781431}" type="slidenum">
              <a:rPr lang="id-ID" smtClean="0"/>
              <a:t>‹#›</a:t>
            </a:fld>
            <a:endParaRPr lang="id-ID"/>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712D3-E8AA-48D3-AF03-9324D7AE7D1C}" type="datetimeFigureOut">
              <a:rPr lang="id-ID" smtClean="0"/>
              <a:t>29/09/2021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C087C36-3C28-4DCE-8F83-A0D2B4781431}" type="slidenum">
              <a:rPr lang="id-ID" smtClean="0"/>
              <a:t>‹#›</a:t>
            </a:fld>
            <a:endParaRPr lang="id-ID"/>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1F712D3-E8AA-48D3-AF03-9324D7AE7D1C}" type="datetimeFigureOut">
              <a:rPr lang="id-ID" smtClean="0"/>
              <a:t>29/09/2021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C087C36-3C28-4DCE-8F83-A0D2B4781431}" type="slidenum">
              <a:rPr lang="id-ID" smtClean="0"/>
              <a:t>‹#›</a:t>
            </a:fld>
            <a:endParaRPr lang="id-ID"/>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712D3-E8AA-48D3-AF03-9324D7AE7D1C}" type="datetimeFigureOut">
              <a:rPr lang="id-ID" smtClean="0"/>
              <a:t>29/09/2021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C087C36-3C28-4DCE-8F83-A0D2B4781431}" type="slidenum">
              <a:rPr lang="id-ID" smtClean="0"/>
              <a:t>‹#›</a:t>
            </a:fld>
            <a:endParaRPr lang="id-ID"/>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712D3-E8AA-48D3-AF03-9324D7AE7D1C}" type="datetimeFigureOut">
              <a:rPr lang="id-ID" smtClean="0"/>
              <a:t>29/09/2021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C087C36-3C28-4DCE-8F83-A0D2B4781431}" type="slidenum">
              <a:rPr lang="id-ID" smtClean="0"/>
              <a:t>‹#›</a:t>
            </a:fld>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712D3-E8AA-48D3-AF03-9324D7AE7D1C}" type="datetimeFigureOut">
              <a:rPr lang="id-ID" smtClean="0"/>
              <a:t>29/09/2021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C087C36-3C28-4DCE-8F83-A0D2B4781431}" type="slidenum">
              <a:rPr lang="id-ID" smtClean="0"/>
              <a:t>‹#›</a:t>
            </a:fld>
            <a:endParaRPr lang="id-ID"/>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712D3-E8AA-48D3-AF03-9324D7AE7D1C}" type="datetimeFigureOut">
              <a:rPr lang="id-ID" smtClean="0"/>
              <a:t>29/09/2021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C087C36-3C28-4DCE-8F83-A0D2B4781431}" type="slidenum">
              <a:rPr lang="id-ID" smtClean="0"/>
              <a:t>‹#›</a:t>
            </a:fld>
            <a:endParaRPr lang="id-ID"/>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712D3-E8AA-48D3-AF03-9324D7AE7D1C}" type="datetimeFigureOut">
              <a:rPr lang="id-ID" smtClean="0"/>
              <a:t>29/09/2021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C087C36-3C28-4DCE-8F83-A0D2B4781431}" type="slidenum">
              <a:rPr lang="id-ID" smtClean="0"/>
              <a:t>‹#›</a:t>
            </a:fld>
            <a:endParaRPr lang="id-ID"/>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1F712D3-E8AA-48D3-AF03-9324D7AE7D1C}" type="datetimeFigureOut">
              <a:rPr lang="id-ID" smtClean="0"/>
              <a:t>29/09/2021</a:t>
            </a:fld>
            <a:endParaRPr lang="id-ID"/>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id-ID"/>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4C087C36-3C28-4DCE-8F83-A0D2B4781431}"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7581" y="1556792"/>
            <a:ext cx="7175351" cy="4464496"/>
          </a:xfrm>
        </p:spPr>
        <p:txBody>
          <a:bodyPr/>
          <a:lstStyle/>
          <a:p>
            <a:r>
              <a:rPr lang="id-ID" dirty="0" smtClean="0"/>
              <a:t>Mengindentifikasi butir-butir penting buku pengayaan (nonfiksi)</a:t>
            </a:r>
            <a:endParaRPr lang="id-ID" dirty="0"/>
          </a:p>
        </p:txBody>
      </p:sp>
    </p:spTree>
    <p:extLst>
      <p:ext uri="{BB962C8B-B14F-4D97-AF65-F5344CB8AC3E}">
        <p14:creationId xmlns:p14="http://schemas.microsoft.com/office/powerpoint/2010/main" val="251497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9552" y="476672"/>
            <a:ext cx="8064896" cy="5904656"/>
          </a:xfrm>
        </p:spPr>
        <p:txBody>
          <a:bodyPr/>
          <a:lstStyle/>
          <a:p>
            <a:pPr algn="just"/>
            <a:r>
              <a:rPr lang="id-ID" dirty="0" smtClean="0"/>
              <a:t>Buku nonfiksi merupakan jenis buku yang disusun berdasarkan fakta, realita, ilmu pengetahuan, pengalaman atau fenomena kehidupan. Dengan demikian bukun nonfiksi identik dengan buku ilmu pengetahuan populer ataupun pengetahuan yang bersifat serius atau berat. </a:t>
            </a:r>
          </a:p>
          <a:p>
            <a:pPr algn="just"/>
            <a:r>
              <a:rPr lang="id-ID" dirty="0" smtClean="0"/>
              <a:t>Buku pengayaan nonfiksi (bukan sastra) adalah buku di luar buku tek mata pelajaran sekolah yang dimaksud untuk memperkaya dan menunjang wawasan siswa tentang pengetahuan dari berbagai bidang disiplin ilmu. </a:t>
            </a:r>
          </a:p>
          <a:p>
            <a:pPr algn="just"/>
            <a:r>
              <a:rPr lang="id-ID" dirty="0" smtClean="0"/>
              <a:t>Butir-butir penting yang harus dibaca untuk memahami buku nonfiksi antara lain:</a:t>
            </a:r>
          </a:p>
          <a:p>
            <a:pPr marL="502920" indent="-457200" algn="just">
              <a:buAutoNum type="alphaLcPeriod"/>
            </a:pPr>
            <a:r>
              <a:rPr lang="id-ID" dirty="0" smtClean="0"/>
              <a:t>Identitas buku</a:t>
            </a:r>
          </a:p>
          <a:p>
            <a:pPr marL="502920" indent="-457200" algn="just">
              <a:buAutoNum type="alphaLcPeriod"/>
            </a:pPr>
            <a:r>
              <a:rPr lang="id-ID" dirty="0" smtClean="0"/>
              <a:t>Kata pengantar dan daftar isi</a:t>
            </a:r>
          </a:p>
          <a:p>
            <a:pPr marL="502920" indent="-457200" algn="just">
              <a:buAutoNum type="alphaLcPeriod"/>
            </a:pPr>
            <a:r>
              <a:rPr lang="id-ID" dirty="0" smtClean="0"/>
              <a:t>Penjelasan isi buku di sampul belakang</a:t>
            </a:r>
          </a:p>
          <a:p>
            <a:pPr marL="502920" indent="-457200" algn="just">
              <a:buAutoNum type="alphaLcPeriod"/>
            </a:pPr>
            <a:r>
              <a:rPr lang="id-ID" dirty="0" smtClean="0"/>
              <a:t>Membaca dengan saksama bab dan sub bab buku. </a:t>
            </a:r>
          </a:p>
        </p:txBody>
      </p:sp>
    </p:spTree>
    <p:extLst>
      <p:ext uri="{BB962C8B-B14F-4D97-AF65-F5344CB8AC3E}">
        <p14:creationId xmlns:p14="http://schemas.microsoft.com/office/powerpoint/2010/main" val="185907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16632"/>
            <a:ext cx="8820472" cy="6408712"/>
          </a:xfrm>
        </p:spPr>
        <p:txBody>
          <a:bodyPr/>
          <a:lstStyle/>
          <a:p>
            <a:r>
              <a:rPr lang="id-ID" dirty="0" smtClean="0"/>
              <a:t> penjelasan dari ke empat unsur-unsur buku nonfiksi</a:t>
            </a:r>
          </a:p>
          <a:p>
            <a:pPr marL="45720" indent="0">
              <a:buNone/>
            </a:pPr>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551708805"/>
              </p:ext>
            </p:extLst>
          </p:nvPr>
        </p:nvGraphicFramePr>
        <p:xfrm>
          <a:off x="179512" y="620689"/>
          <a:ext cx="8784976" cy="6400800"/>
        </p:xfrm>
        <a:graphic>
          <a:graphicData uri="http://schemas.openxmlformats.org/drawingml/2006/table">
            <a:tbl>
              <a:tblPr firstRow="1" bandRow="1">
                <a:tableStyleId>{5C22544A-7EE6-4342-B048-85BDC9FD1C3A}</a:tableStyleId>
              </a:tblPr>
              <a:tblGrid>
                <a:gridCol w="3528392"/>
                <a:gridCol w="5256584"/>
              </a:tblGrid>
              <a:tr h="1366094">
                <a:tc>
                  <a:txBody>
                    <a:bodyPr/>
                    <a:lstStyle/>
                    <a:p>
                      <a:pPr algn="just"/>
                      <a:r>
                        <a:rPr lang="id-ID" dirty="0" smtClean="0"/>
                        <a:t>1. Identifikasi buku</a:t>
                      </a:r>
                      <a:endParaRPr lang="id-ID" dirty="0"/>
                    </a:p>
                  </a:txBody>
                  <a:tcPr/>
                </a:tc>
                <a:tc>
                  <a:txBody>
                    <a:bodyPr/>
                    <a:lstStyle/>
                    <a:p>
                      <a:pPr marL="342900" indent="-342900" algn="just">
                        <a:buAutoNum type="alphaLcPeriod"/>
                      </a:pPr>
                      <a:r>
                        <a:rPr lang="id-ID" dirty="0" smtClean="0"/>
                        <a:t>Meliputi  judul, pengarang,</a:t>
                      </a:r>
                      <a:r>
                        <a:rPr lang="id-ID" baseline="0" dirty="0" smtClean="0"/>
                        <a:t> tahun terbit, dan penerbit</a:t>
                      </a:r>
                    </a:p>
                    <a:p>
                      <a:pPr marL="342900" indent="-342900" algn="just">
                        <a:buAutoNum type="alphaLcPeriod"/>
                      </a:pPr>
                      <a:r>
                        <a:rPr lang="id-ID" baseline="0" dirty="0" smtClean="0"/>
                        <a:t>Hal ini harus diingat agar sewaktu-waktu kita memerlukan lagi buku tersebut sebagai referensi kita mudah mengingatnya.</a:t>
                      </a:r>
                      <a:endParaRPr lang="id-ID" dirty="0"/>
                    </a:p>
                  </a:txBody>
                  <a:tcPr/>
                </a:tc>
              </a:tr>
              <a:tr h="1109952">
                <a:tc>
                  <a:txBody>
                    <a:bodyPr/>
                    <a:lstStyle/>
                    <a:p>
                      <a:pPr algn="just"/>
                      <a:r>
                        <a:rPr lang="id-ID" dirty="0" smtClean="0"/>
                        <a:t>2. Kata pengantar </a:t>
                      </a:r>
                      <a:endParaRPr lang="id-ID" dirty="0"/>
                    </a:p>
                  </a:txBody>
                  <a:tcPr/>
                </a:tc>
                <a:tc>
                  <a:txBody>
                    <a:bodyPr/>
                    <a:lstStyle/>
                    <a:p>
                      <a:pPr algn="just"/>
                      <a:r>
                        <a:rPr lang="id-ID" dirty="0" smtClean="0"/>
                        <a:t>Di bagian inilah kita mendapatkan gambaran umum buku dan bab atau subbab penting dan</a:t>
                      </a:r>
                      <a:r>
                        <a:rPr lang="id-ID" baseline="0" dirty="0" smtClean="0"/>
                        <a:t> menarik yang bisa dipilih untuk dibaca lebih mendalam.</a:t>
                      </a:r>
                      <a:endParaRPr lang="id-ID" dirty="0"/>
                    </a:p>
                  </a:txBody>
                  <a:tcPr/>
                </a:tc>
              </a:tr>
              <a:tr h="1622237">
                <a:tc>
                  <a:txBody>
                    <a:bodyPr/>
                    <a:lstStyle/>
                    <a:p>
                      <a:pPr algn="just"/>
                      <a:r>
                        <a:rPr lang="id-ID" dirty="0" smtClean="0"/>
                        <a:t>3. Penjelasan isi buku di sampul belakang </a:t>
                      </a:r>
                      <a:endParaRPr lang="id-ID" dirty="0"/>
                    </a:p>
                  </a:txBody>
                  <a:tcPr/>
                </a:tc>
                <a:tc>
                  <a:txBody>
                    <a:bodyPr/>
                    <a:lstStyle/>
                    <a:p>
                      <a:pPr marL="342900" indent="-342900" algn="just">
                        <a:buAutoNum type="alphaLcPeriod"/>
                      </a:pPr>
                      <a:r>
                        <a:rPr lang="id-ID" dirty="0" smtClean="0"/>
                        <a:t>Menguraikan secara singkat gagasan-gagasan utama, hal-hal yang penting,</a:t>
                      </a:r>
                      <a:r>
                        <a:rPr lang="id-ID" baseline="0" dirty="0" smtClean="0"/>
                        <a:t> keunggulan dan kemenarikan buku</a:t>
                      </a:r>
                    </a:p>
                    <a:p>
                      <a:pPr marL="342900" indent="-342900" algn="just">
                        <a:buAutoNum type="alphaLcPeriod"/>
                      </a:pPr>
                      <a:r>
                        <a:rPr lang="id-ID" baseline="0" dirty="0" smtClean="0"/>
                        <a:t>Penjelasan disampul belakang tersebut dapat membantu pembaca dalam menentukan unsur-unsur penting sebuah buku </a:t>
                      </a:r>
                      <a:endParaRPr lang="id-ID" dirty="0"/>
                    </a:p>
                  </a:txBody>
                  <a:tcPr/>
                </a:tc>
              </a:tr>
              <a:tr h="1878380">
                <a:tc>
                  <a:txBody>
                    <a:bodyPr/>
                    <a:lstStyle/>
                    <a:p>
                      <a:pPr algn="just"/>
                      <a:r>
                        <a:rPr lang="id-ID" dirty="0" smtClean="0"/>
                        <a:t>4.</a:t>
                      </a:r>
                      <a:r>
                        <a:rPr lang="id-ID" baseline="0" dirty="0" smtClean="0"/>
                        <a:t> Isi bab dan subbab</a:t>
                      </a:r>
                      <a:endParaRPr lang="id-ID" dirty="0"/>
                    </a:p>
                  </a:txBody>
                  <a:tcPr/>
                </a:tc>
                <a:tc>
                  <a:txBody>
                    <a:bodyPr/>
                    <a:lstStyle/>
                    <a:p>
                      <a:pPr marL="342900" indent="-342900" algn="just">
                        <a:buAutoNum type="alphaLcPeriod"/>
                      </a:pPr>
                      <a:r>
                        <a:rPr lang="id-ID" dirty="0" smtClean="0"/>
                        <a:t>Isi bab dan subbab suatu buku, kita dapat mendalami bagian yang penting dan membaca dengancepat/sekilas bagian yang kurang penting.</a:t>
                      </a:r>
                    </a:p>
                    <a:p>
                      <a:pPr marL="342900" indent="-342900" algn="just">
                        <a:buAutoNum type="alphaLcPeriod"/>
                      </a:pPr>
                      <a:r>
                        <a:rPr lang="id-ID" dirty="0" smtClean="0"/>
                        <a:t>Dengan begitu, kita akan memperoleh</a:t>
                      </a:r>
                      <a:r>
                        <a:rPr lang="id-ID" baseline="0" dirty="0" smtClean="0"/>
                        <a:t> banyak informasi penting dalam buku tanpa harus menghabiskan waktu yang lama. </a:t>
                      </a:r>
                      <a:endParaRPr lang="id-ID" dirty="0"/>
                    </a:p>
                  </a:txBody>
                  <a:tcPr/>
                </a:tc>
              </a:tr>
            </a:tbl>
          </a:graphicData>
        </a:graphic>
      </p:graphicFrame>
    </p:spTree>
    <p:extLst>
      <p:ext uri="{BB962C8B-B14F-4D97-AF65-F5344CB8AC3E}">
        <p14:creationId xmlns:p14="http://schemas.microsoft.com/office/powerpoint/2010/main" val="137896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1484784"/>
            <a:ext cx="6400800" cy="2721456"/>
          </a:xfrm>
        </p:spPr>
        <p:txBody>
          <a:bodyPr>
            <a:normAutofit/>
          </a:bodyPr>
          <a:lstStyle/>
          <a:p>
            <a:pPr algn="just"/>
            <a:r>
              <a:rPr lang="id-ID" sz="2800" dirty="0" smtClean="0"/>
              <a:t>Pengetahuan tentang unsur dari suatu buku merupakan bekal pokok untuk memudahkan menemukan butir-butir penting dari isi buku </a:t>
            </a:r>
            <a:endParaRPr lang="id-ID" sz="2800" dirty="0"/>
          </a:p>
        </p:txBody>
      </p:sp>
    </p:spTree>
    <p:extLst>
      <p:ext uri="{BB962C8B-B14F-4D97-AF65-F5344CB8AC3E}">
        <p14:creationId xmlns:p14="http://schemas.microsoft.com/office/powerpoint/2010/main" val="169019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24744"/>
            <a:ext cx="8856984" cy="5472608"/>
          </a:xfrm>
        </p:spPr>
        <p:txBody>
          <a:bodyPr/>
          <a:lstStyle/>
          <a:p>
            <a:pPr marL="0" indent="0" algn="just">
              <a:buNone/>
            </a:pPr>
            <a:r>
              <a:rPr lang="id-ID" sz="2000" dirty="0" smtClean="0"/>
              <a:t>Yang harus diperhatikan dlm menentukan butir-butir penting pada buku adalah </a:t>
            </a:r>
            <a:endParaRPr lang="id-ID" sz="2000" dirty="0"/>
          </a:p>
        </p:txBody>
      </p:sp>
      <p:sp>
        <p:nvSpPr>
          <p:cNvPr id="3" name="Content Placeholder 2"/>
          <p:cNvSpPr>
            <a:spLocks noGrp="1"/>
          </p:cNvSpPr>
          <p:nvPr>
            <p:ph sz="quarter" idx="13"/>
          </p:nvPr>
        </p:nvSpPr>
        <p:spPr>
          <a:xfrm>
            <a:off x="1143000" y="116632"/>
            <a:ext cx="6400800" cy="864096"/>
          </a:xfrm>
        </p:spPr>
        <p:txBody>
          <a:bodyPr/>
          <a:lstStyle/>
          <a:p>
            <a:pPr marL="45720" indent="0" algn="ctr">
              <a:buNone/>
            </a:pPr>
            <a:r>
              <a:rPr lang="id-ID" dirty="0" smtClean="0"/>
              <a:t>LANGKAH-LANGKAH MENENTUKAN BUTIR-BUTIR PENTING SUATU BUKU</a:t>
            </a:r>
            <a:endParaRPr lang="id-ID" dirty="0"/>
          </a:p>
        </p:txBody>
      </p:sp>
      <p:sp>
        <p:nvSpPr>
          <p:cNvPr id="4" name="Rectangle 3"/>
          <p:cNvSpPr/>
          <p:nvPr/>
        </p:nvSpPr>
        <p:spPr>
          <a:xfrm>
            <a:off x="251520" y="2543200"/>
            <a:ext cx="2592288" cy="2181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1. Pahami da identifikasi unsur-unsur buku</a:t>
            </a:r>
            <a:endParaRPr lang="id-ID" dirty="0"/>
          </a:p>
        </p:txBody>
      </p:sp>
      <p:sp>
        <p:nvSpPr>
          <p:cNvPr id="5" name="Rectangle 4"/>
          <p:cNvSpPr/>
          <p:nvPr/>
        </p:nvSpPr>
        <p:spPr>
          <a:xfrm>
            <a:off x="3635896" y="2543200"/>
            <a:ext cx="2304256" cy="2181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2. Catatlah butir-butir penting dari buku tersebut</a:t>
            </a:r>
            <a:endParaRPr lang="id-ID" dirty="0"/>
          </a:p>
        </p:txBody>
      </p:sp>
      <p:sp>
        <p:nvSpPr>
          <p:cNvPr id="7" name="Rectangle 6"/>
          <p:cNvSpPr/>
          <p:nvPr/>
        </p:nvSpPr>
        <p:spPr>
          <a:xfrm>
            <a:off x="6876256" y="2543200"/>
            <a:ext cx="2088232" cy="2181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 Buatlah isi penting buku dalam bentuk ringkasan</a:t>
            </a:r>
            <a:endParaRPr lang="id-ID" dirty="0"/>
          </a:p>
        </p:txBody>
      </p:sp>
      <p:sp>
        <p:nvSpPr>
          <p:cNvPr id="8" name="Right Arrow 7"/>
          <p:cNvSpPr/>
          <p:nvPr/>
        </p:nvSpPr>
        <p:spPr>
          <a:xfrm>
            <a:off x="2858660" y="3501008"/>
            <a:ext cx="63322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ight Arrow 8"/>
          <p:cNvSpPr/>
          <p:nvPr/>
        </p:nvSpPr>
        <p:spPr>
          <a:xfrm>
            <a:off x="5940152" y="3501008"/>
            <a:ext cx="79208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4777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372168"/>
            <a:ext cx="6512511" cy="1433096"/>
          </a:xfrm>
        </p:spPr>
        <p:txBody>
          <a:bodyPr/>
          <a:lstStyle/>
          <a:p>
            <a:r>
              <a:rPr lang="id-ID" sz="2800" dirty="0" smtClean="0"/>
              <a:t>MANFAAT DALAM MENENTUKAN BUTIR-BUTIR PENTING SEBUAH BUKU</a:t>
            </a:r>
            <a:endParaRPr lang="id-ID" sz="2800" dirty="0"/>
          </a:p>
        </p:txBody>
      </p:sp>
      <p:sp>
        <p:nvSpPr>
          <p:cNvPr id="3" name="Content Placeholder 2"/>
          <p:cNvSpPr>
            <a:spLocks noGrp="1"/>
          </p:cNvSpPr>
          <p:nvPr>
            <p:ph sz="quarter" idx="13"/>
          </p:nvPr>
        </p:nvSpPr>
        <p:spPr>
          <a:xfrm>
            <a:off x="611560" y="731520"/>
            <a:ext cx="7704856" cy="3474720"/>
          </a:xfrm>
        </p:spPr>
        <p:txBody>
          <a:bodyPr/>
          <a:lstStyle/>
          <a:p>
            <a:pPr algn="just"/>
            <a:r>
              <a:rPr lang="id-ID" dirty="0" smtClean="0"/>
              <a:t>Saat membuat laporan, butir-butir itulah yang menjadi esensi dari laporan yang harus disampaikan</a:t>
            </a:r>
          </a:p>
          <a:p>
            <a:pPr algn="just"/>
            <a:r>
              <a:rPr lang="id-ID" dirty="0" smtClean="0"/>
              <a:t>Saat mempersentasikan isi buku, hal-hal itulah yang juga akan disampaikan</a:t>
            </a:r>
          </a:p>
          <a:p>
            <a:pPr algn="just"/>
            <a:r>
              <a:rPr lang="id-ID" dirty="0" smtClean="0"/>
              <a:t>Saat membuat ringkasan, hal-hal penting dari isi bab buku itulah yang akan dihubungkan-hubungkan kembali menjadi rangkaian paragraf. </a:t>
            </a:r>
            <a:endParaRPr lang="id-ID" dirty="0"/>
          </a:p>
        </p:txBody>
      </p:sp>
    </p:spTree>
    <p:extLst>
      <p:ext uri="{BB962C8B-B14F-4D97-AF65-F5344CB8AC3E}">
        <p14:creationId xmlns:p14="http://schemas.microsoft.com/office/powerpoint/2010/main" val="729471749"/>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55</TotalTime>
  <Words>366</Words>
  <Application>Microsoft Office PowerPoint</Application>
  <PresentationFormat>On-screen Show (4:3)</PresentationFormat>
  <Paragraphs>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Slipstream</vt:lpstr>
      <vt:lpstr>Mengindentifikasi butir-butir penting buku pengayaan (nonfiksi)</vt:lpstr>
      <vt:lpstr>PowerPoint Presentation</vt:lpstr>
      <vt:lpstr>PowerPoint Presentation</vt:lpstr>
      <vt:lpstr>PowerPoint Presentation</vt:lpstr>
      <vt:lpstr>Yang harus diperhatikan dlm menentukan butir-butir penting pada buku adalah </vt:lpstr>
      <vt:lpstr>MANFAAT DALAM MENENTUKAN BUTIR-BUTIR PENTING SEBUAH BUKU</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Mengindentifikasi butir-butir penting buku pengayaan (nonfiksi)</dc:title>
  <dc:creator>ismail - [2010]</dc:creator>
  <cp:lastModifiedBy>ismail - [2010]</cp:lastModifiedBy>
  <cp:revision>14</cp:revision>
  <dcterms:created xsi:type="dcterms:W3CDTF">2021-09-29T15:15:34Z</dcterms:created>
  <dcterms:modified xsi:type="dcterms:W3CDTF">2021-09-29T16:11:09Z</dcterms:modified>
</cp:coreProperties>
</file>