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8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D77826-5E1D-451D-A1EC-9030A31A27A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58E4FD-CF14-497A-B695-C208DB06B8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4B60-EE23-45C0-A970-9B6542505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Mutu Solar Sebagai Bahan Bakar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C23F4-403C-4C65-ACE5-0AB8039B5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Oleh Kelompok 3:</a:t>
            </a:r>
          </a:p>
          <a:p>
            <a:r>
              <a:rPr lang="en-US"/>
              <a:t>Fernando, Hafez, Inayah, Jason, Jessica, Yofienca</a:t>
            </a:r>
          </a:p>
        </p:txBody>
      </p:sp>
    </p:spTree>
    <p:extLst>
      <p:ext uri="{BB962C8B-B14F-4D97-AF65-F5344CB8AC3E}">
        <p14:creationId xmlns:p14="http://schemas.microsoft.com/office/powerpoint/2010/main" val="301262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26D5-FA7E-4A6F-B22A-5CE8A3F5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Pengertian solar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156F-16EE-4918-B452-0AD06114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Hasil dari pemanasan minyak bumi antara </a:t>
            </a:r>
            <a:r>
              <a:rPr lang="en-US" sz="2800" b="1"/>
              <a:t>250-340⁰C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Solar tidak dapat menguap pada suhu tersebut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Merupakan bahan bakar </a:t>
            </a:r>
            <a:r>
              <a:rPr lang="en-US" sz="2800" b="1"/>
              <a:t>mesin diesel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Memiliki kadar belerang yang lebih tinggi dari bensin*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Kualitas minyak solar dinyatakan dengan bilangan setana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625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4FAA43-36EB-4406-AE01-A6BBEB7EFB6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1E86D59-ECA0-4D96-B28C-61D406A0C6D2}"/>
              </a:ext>
            </a:extLst>
          </p:cNvPr>
          <p:cNvSpPr/>
          <p:nvPr/>
        </p:nvSpPr>
        <p:spPr>
          <a:xfrm>
            <a:off x="9027043" y="3817088"/>
            <a:ext cx="2711302" cy="9888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26D5-FA7E-4A6F-B22A-5CE8A3F5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SIFAT solar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156F-16EE-4918-B452-0AD06114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Tidak berwarna atau sedikit kekuningan dan berbau*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/>
              <a:t> </a:t>
            </a:r>
            <a:r>
              <a:rPr lang="en-US" sz="2800"/>
              <a:t>Encer dan tidak menguap di temperatur 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Mempunyai titik nyala tinggi </a:t>
            </a:r>
            <a:r>
              <a:rPr lang="en-US" sz="2800" b="1"/>
              <a:t>40⁰C-100⁰C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Berat jenisnya </a:t>
            </a:r>
            <a:r>
              <a:rPr lang="en-US" sz="2800" b="1"/>
              <a:t>815- 860 Kg/m3</a:t>
            </a:r>
            <a:r>
              <a:rPr lang="en-US" sz="2800"/>
              <a:t> </a:t>
            </a:r>
            <a:r>
              <a:rPr lang="en-US" sz="2000"/>
              <a:t>(Standar Mutu SNI)</a:t>
            </a:r>
            <a:endParaRPr lang="en-US" sz="280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Menimbulkan panas yang besar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 Rantai hidrokarbon </a:t>
            </a:r>
            <a:r>
              <a:rPr lang="en-US" sz="2800" b="1"/>
              <a:t>C₁₄ </a:t>
            </a:r>
            <a:r>
              <a:rPr lang="en-US" sz="2800"/>
              <a:t>sampai </a:t>
            </a:r>
            <a:r>
              <a:rPr lang="en-US" sz="2800" b="1"/>
              <a:t>C₁₈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5576D-E80A-475B-BAF0-09D5319668DE}"/>
              </a:ext>
            </a:extLst>
          </p:cNvPr>
          <p:cNvSpPr txBox="1"/>
          <p:nvPr/>
        </p:nvSpPr>
        <p:spPr>
          <a:xfrm>
            <a:off x="1024128" y="6309360"/>
            <a:ext cx="97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*Kekuningan jikalau kandungan belerangnya tinggi</a:t>
            </a:r>
          </a:p>
        </p:txBody>
      </p:sp>
    </p:spTree>
    <p:extLst>
      <p:ext uri="{BB962C8B-B14F-4D97-AF65-F5344CB8AC3E}">
        <p14:creationId xmlns:p14="http://schemas.microsoft.com/office/powerpoint/2010/main" val="40090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092C-EB48-49A1-9B5D-5846BC9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SOLAR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C20D-4DA4-4C1E-8438-475A472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6CFC-016A-487C-AB57-1E66D3EE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D018-BF91-4279-A75A-36C07B73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Standart Mutu SNI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</TotalTime>
  <Words>134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Tw Cen MT</vt:lpstr>
      <vt:lpstr>Tw Cen MT Condensed</vt:lpstr>
      <vt:lpstr>Wingdings</vt:lpstr>
      <vt:lpstr>Wingdings 3</vt:lpstr>
      <vt:lpstr>Integral</vt:lpstr>
      <vt:lpstr>Mutu Solar Sebagai Bahan Bakar</vt:lpstr>
      <vt:lpstr>Pengertian solar</vt:lpstr>
      <vt:lpstr>PowerPoint Presentation</vt:lpstr>
      <vt:lpstr>SIFAT solar</vt:lpstr>
      <vt:lpstr>SEJARAH SOLAR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 Solar Sebagai Bahan Bakar</dc:title>
  <dc:creator>Jason Nathanael</dc:creator>
  <cp:lastModifiedBy>Jason Nathanael</cp:lastModifiedBy>
  <cp:revision>58</cp:revision>
  <dcterms:created xsi:type="dcterms:W3CDTF">2021-09-08T03:01:14Z</dcterms:created>
  <dcterms:modified xsi:type="dcterms:W3CDTF">2021-09-09T03:36:47Z</dcterms:modified>
</cp:coreProperties>
</file>