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F893EAA-97C8-4AE6-AE3B-D026B58775F1}" type="datetimeFigureOut">
              <a:rPr lang="id-ID" smtClean="0"/>
              <a:t>27/09/2021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0EF2093-2B1F-466C-BAE3-5B08AD59E6AA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MEMBACA BUKU NONFIKSI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67862"/>
            <a:ext cx="7776864" cy="2685474"/>
          </a:xfrm>
        </p:spPr>
        <p:txBody>
          <a:bodyPr/>
          <a:lstStyle/>
          <a:p>
            <a:r>
              <a:rPr lang="id-ID" dirty="0" smtClean="0"/>
              <a:t>Cakupan literasi sangatlah luas. Salah satunya adalah buku pengayaan atau nonfiksi yang didalamnya memuat berbagai ilmu pengetahuan. Dalam setiap buku pengayaan pasti memiliki butir-butir yang penting yang dapat memberikan wawasan bagi pembaca.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1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1" y="2132856"/>
            <a:ext cx="8568952" cy="4536503"/>
          </a:xfrm>
        </p:spPr>
        <p:txBody>
          <a:bodyPr/>
          <a:lstStyle/>
          <a:p>
            <a:pPr algn="just"/>
            <a:r>
              <a:rPr lang="id-ID" dirty="0" smtClean="0"/>
              <a:t>Buku pengayaan (nonfiksi) adalah jenis buku yang disusun berdasarkan fakta, realita, ilmu pengetahuan, pengalaman atau fenomena kehidupan. </a:t>
            </a:r>
          </a:p>
          <a:p>
            <a:pPr algn="just"/>
            <a:r>
              <a:rPr lang="id-ID" dirty="0" smtClean="0"/>
              <a:t>Buku pengayaan merupakan pendamping buku pelajaran yang dapat mengembangkan pengetahuan, keterampilan, baik kepribadian pada masyarakat. </a:t>
            </a:r>
          </a:p>
          <a:p>
            <a:pPr algn="just"/>
            <a:r>
              <a:rPr lang="id-ID" dirty="0" smtClean="0"/>
              <a:t>Buku nonfiksi identik dengan buku ilmu pengetahuan populer ataupun pengetahuan yang bersifat serius atau berat. 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Pengertian buku pengayaan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70579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1" cy="4536503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Buku pengayaan hadir dalam beberapa jenis atau golongan, yaitu: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Materi</a:t>
            </a:r>
          </a:p>
          <a:p>
            <a:pPr marL="0" indent="0">
              <a:buNone/>
            </a:pPr>
            <a:r>
              <a:rPr lang="id-ID" dirty="0" smtClean="0"/>
              <a:t>	Buku pengayaan digolongkan berdasarkan materi  dan dari aspek ini terbentuk 3 jenis buku pengayaan diantarnya adalah:</a:t>
            </a:r>
          </a:p>
          <a:p>
            <a:pPr marL="0" indent="0">
              <a:buNone/>
            </a:pPr>
            <a:r>
              <a:rPr lang="id-ID" dirty="0" smtClean="0"/>
              <a:t>a. Buku pengayaan pengetahuan</a:t>
            </a:r>
          </a:p>
          <a:p>
            <a:pPr marL="0" indent="0">
              <a:buNone/>
            </a:pPr>
            <a:r>
              <a:rPr lang="id-ID" dirty="0" smtClean="0"/>
              <a:t>    	Buku yang memuat sebuah materi dari sebuah mata pelajaran . Isi materi di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	dalam buku pengayaan pengetahuan meliptu ilmu pengetahuan, teknologi, 	seni, dan ilmu yang menambah wawasan akademik.</a:t>
            </a:r>
          </a:p>
          <a:p>
            <a:pPr marL="0" indent="0">
              <a:buNone/>
            </a:pPr>
            <a:r>
              <a:rPr lang="id-ID" dirty="0" smtClean="0"/>
              <a:t>b. Buku pengayaan keterampilan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pengayaan yang berisi materi mengenai keterampilan sehingga pembaca  mendapatkan 	tambahan  keterampilan untuk memuat sebuah karya. </a:t>
            </a:r>
          </a:p>
          <a:p>
            <a:pPr marL="0" indent="0">
              <a:buNone/>
            </a:pPr>
            <a:r>
              <a:rPr lang="id-ID" dirty="0" smtClean="0"/>
              <a:t>c. Buku pengayaan kepribadian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merupakan sebuah buku yang memuat materi untuk memperkaya 	kepribadian  atau 	pengelaman batin dari pembacanya. 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Jenis dan karakter khas dari buku pengayaan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5025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476673"/>
            <a:ext cx="7745505" cy="564949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2. Penyajian </a:t>
            </a:r>
          </a:p>
          <a:p>
            <a:pPr marL="0" indent="0">
              <a:buNone/>
            </a:pPr>
            <a:r>
              <a:rPr lang="id-ID" dirty="0" smtClean="0"/>
              <a:t>	Jika dilihat dari segi penyajian, maka buku pengayaan kemudian digolongkan menjadi 2, yaitu: </a:t>
            </a:r>
          </a:p>
          <a:p>
            <a:pPr marL="457200" indent="-457200">
              <a:buAutoNum type="alphaLcPeriod"/>
            </a:pPr>
            <a:r>
              <a:rPr lang="id-ID" dirty="0" smtClean="0"/>
              <a:t>Ilmiah  (nonfiksi)</a:t>
            </a:r>
          </a:p>
          <a:p>
            <a:pPr marL="0" indent="0">
              <a:buNone/>
            </a:pPr>
            <a:r>
              <a:rPr lang="id-ID" dirty="0" smtClean="0"/>
              <a:t>Buku yang memuat materi secara ilmiah, tidak ada unsur pengembangan dan karangan di dalamnya.</a:t>
            </a:r>
          </a:p>
          <a:p>
            <a:pPr marL="0" indent="0">
              <a:buNone/>
            </a:pPr>
            <a:r>
              <a:rPr lang="id-ID" dirty="0" smtClean="0"/>
              <a:t>Cth: buku megenai kebudayaan, bercocok tanam, buku penelitian</a:t>
            </a:r>
          </a:p>
          <a:p>
            <a:pPr marL="0" indent="0">
              <a:buNone/>
            </a:pPr>
            <a:r>
              <a:rPr lang="id-ID" dirty="0" smtClean="0"/>
              <a:t>b. Non ilmiah (fiksi)</a:t>
            </a:r>
          </a:p>
          <a:p>
            <a:pPr marL="0" indent="0">
              <a:buNone/>
            </a:pPr>
            <a:r>
              <a:rPr lang="id-ID" dirty="0" smtClean="0"/>
              <a:t>Buku yang pengayaan yang penyajiannya tidak terpaku pada struktur ilmiah yang fokus mengikuti aturan dan standar tertentu. </a:t>
            </a:r>
          </a:p>
          <a:p>
            <a:pPr marL="0" indent="0">
              <a:buNone/>
            </a:pPr>
            <a:r>
              <a:rPr lang="id-ID" dirty="0" smtClean="0"/>
              <a:t>Cth: buku pengayaan kepribadian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51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32856"/>
            <a:ext cx="8640959" cy="4464495"/>
          </a:xfrm>
        </p:spPr>
        <p:txBody>
          <a:bodyPr>
            <a:normAutofit fontScale="92500"/>
          </a:bodyPr>
          <a:lstStyle/>
          <a:p>
            <a:r>
              <a:rPr lang="id-ID" dirty="0" smtClean="0"/>
              <a:t>Adapun ciri khas dari buku pengayaan adalah:</a:t>
            </a:r>
          </a:p>
          <a:p>
            <a:pPr marL="457200" indent="-457200">
              <a:buAutoNum type="arabicPeriod"/>
            </a:pPr>
            <a:r>
              <a:rPr lang="id-ID" dirty="0" smtClean="0"/>
              <a:t>Materi di dalam buku pengayaan bisa bersifat kenyataan (ilmiah) ataupun karangan (non ilmiah)</a:t>
            </a:r>
          </a:p>
          <a:p>
            <a:pPr marL="457200" indent="-457200">
              <a:buAutoNum type="arabicPeriod"/>
            </a:pPr>
            <a:r>
              <a:rPr lang="id-ID" dirty="0" smtClean="0"/>
              <a:t>Pengembangan materi di dalam buku pengayaan pada dasarnya tidak terkait langsung dengan kurikulum ataupun karangka dasar</a:t>
            </a:r>
          </a:p>
          <a:p>
            <a:pPr marL="457200" indent="-457200">
              <a:buAutoNum type="arabicPeriod"/>
            </a:pPr>
            <a:r>
              <a:rPr lang="id-ID" dirty="0" smtClean="0"/>
              <a:t>Materi di dalam buku pengayaan kemudian disajikan secara populer dan menggunakan teknik lain yang cenderung inovatif</a:t>
            </a:r>
          </a:p>
          <a:p>
            <a:pPr marL="457200" indent="-457200">
              <a:buAutoNum type="arabicPeriod"/>
            </a:pPr>
            <a:r>
              <a:rPr lang="id-ID" dirty="0" smtClean="0"/>
              <a:t>Bentuk penyajian materi di dalam buku pengayaan cukup beragam. Bisa dlam bentuk deskripsi, eksposisi, narasi dialog, dan menggunakan gambar sebagai bentuk penyajian mateti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 smtClean="0"/>
              <a:t>Ciri khas buku pengayaan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87316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id-ID" dirty="0" smtClean="0"/>
              <a:t>Bahasa yang digunakan di dalam buku pengayaan adalah ragam dari bahasa ilmiah maupun bahasa non ilmiah.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id-ID" dirty="0" smtClean="0"/>
              <a:t>Memiliki isi dalam bentuk mataeri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id-ID" dirty="0" smtClean="0"/>
              <a:t>Mataeri di dalam buku dari data dan juga fakta</a:t>
            </a:r>
          </a:p>
          <a:p>
            <a:pPr marL="0" indent="0">
              <a:buNone/>
            </a:pPr>
            <a:r>
              <a:rPr lang="id-ID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800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Adapun bentuk-bentuk  buku pengayaan yang sering digunakan adalah: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Buku umum meliputi: komik, cerpen dan novel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Buku motivasi misalnya: biografi, buku sejarah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Buku keterampilan: buku menggambar, buku nada musik, origami dll. 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Buku pengetahuan: trik dalam belajar, trik mengerjakan pr, cara membaca cepat. 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Bentuk-bentuk buku pengayaan yang umum digunakan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90238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48</TotalTime>
  <Words>300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MEMBACA BUKU NONFIKSI</vt:lpstr>
      <vt:lpstr>Pengertian buku pengayaan</vt:lpstr>
      <vt:lpstr>Jenis dan karakter khas dari buku pengayaan </vt:lpstr>
      <vt:lpstr>PowerPoint Presentation</vt:lpstr>
      <vt:lpstr>Ciri khas buku pengayaan</vt:lpstr>
      <vt:lpstr>PowerPoint Presentation</vt:lpstr>
      <vt:lpstr>Bentuk-bentuk buku pengayaan yang umum digunakan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MEMBACA BUKU NONFIKSI</dc:title>
  <dc:creator>ismail - [2010]</dc:creator>
  <cp:lastModifiedBy>ismail - [2010]</cp:lastModifiedBy>
  <cp:revision>11</cp:revision>
  <dcterms:created xsi:type="dcterms:W3CDTF">2021-09-27T14:21:19Z</dcterms:created>
  <dcterms:modified xsi:type="dcterms:W3CDTF">2021-09-27T15:09:41Z</dcterms:modified>
</cp:coreProperties>
</file>