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8D8AF8-B472-4173-BB11-EC371D85FABC}" type="datetimeFigureOut">
              <a:rPr lang="id-ID" smtClean="0"/>
              <a:t>07/09/2021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166822-C426-4899-B7AE-19A47D8F6B08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media.com/best-seller/cerita-fiks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Nilai-nilai kehidupan melalui cerpen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295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Peta kompetensi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568952" cy="5688632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hh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58984" y="980728"/>
            <a:ext cx="8454200" cy="105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Cerita Pendek (Cerpen)</a:t>
            </a:r>
          </a:p>
          <a:p>
            <a:pPr algn="ctr"/>
            <a:r>
              <a:rPr lang="id-ID" dirty="0" smtClean="0"/>
              <a:t>cerpen merupakan suatu karya sastra dalam bentuk tulisan yang mengisahkan tentang sebuah </a:t>
            </a:r>
            <a:r>
              <a:rPr lang="id-ID" dirty="0" smtClean="0">
                <a:solidFill>
                  <a:schemeClr val="tx1"/>
                </a:solidFill>
                <a:hlinkClick r:id="rId2"/>
              </a:rPr>
              <a:t>cerita fiksi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  <a:r>
              <a:rPr lang="id-ID" dirty="0" smtClean="0"/>
              <a:t>lalu dikemas secara pendek, jelas dan ringkas.</a:t>
            </a:r>
            <a:endParaRPr lang="id-ID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21128" y="2039144"/>
            <a:ext cx="6856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5616" y="2579204"/>
            <a:ext cx="6408712" cy="3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5616" y="2597353"/>
            <a:ext cx="0" cy="54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24328" y="2579204"/>
            <a:ext cx="0" cy="56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8984" y="3140968"/>
            <a:ext cx="38369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Mengidentifikasi nilai-nilai cerpen 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4429864" y="3172976"/>
            <a:ext cx="4183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Menganilisis unusur-unsur pembangun cerpen</a:t>
            </a:r>
            <a:endParaRPr lang="id-ID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763688" y="4055368"/>
            <a:ext cx="0" cy="66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05088" y="4055368"/>
            <a:ext cx="0" cy="61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8984" y="4725144"/>
            <a:ext cx="38369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Mendemonstrasikan nilai cerpen</a:t>
            </a:r>
            <a:endParaRPr lang="id-ID" dirty="0"/>
          </a:p>
        </p:txBody>
      </p:sp>
      <p:sp>
        <p:nvSpPr>
          <p:cNvPr id="27" name="Rectangle 26"/>
          <p:cNvSpPr/>
          <p:nvPr/>
        </p:nvSpPr>
        <p:spPr>
          <a:xfrm>
            <a:off x="4429864" y="4749120"/>
            <a:ext cx="4183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Mengonstruksi cerpen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089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id-ID" dirty="0" smtClean="0"/>
              <a:t>Nilai-nilai kehidupan dalam cerpen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496944" cy="576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Nilai sosial</a:t>
            </a:r>
          </a:p>
          <a:p>
            <a:pPr marL="0" indent="0">
              <a:buNone/>
            </a:pPr>
            <a:r>
              <a:rPr lang="id-ID" dirty="0" smtClean="0"/>
              <a:t>Nilai yang berkaitan dengan hubungan sosial antar manusia yang terwujud dalam bentuk interaksi.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id-ID" dirty="0" smtClean="0"/>
              <a:t>Nilai moral</a:t>
            </a:r>
          </a:p>
          <a:p>
            <a:pPr marL="0" indent="0">
              <a:buNone/>
            </a:pPr>
            <a:r>
              <a:rPr lang="id-ID" dirty="0" smtClean="0"/>
              <a:t>Nilai yang berkaitan dengan perilaku baik atau buruk manusi, serta berhubungan pula dengan norma-norma tertenu yang menjadi dasar kehidupan.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id-ID" dirty="0" smtClean="0"/>
              <a:t>Nilai budaya</a:t>
            </a:r>
          </a:p>
          <a:p>
            <a:pPr marL="0" indent="0">
              <a:buNone/>
            </a:pPr>
            <a:r>
              <a:rPr lang="id-ID" dirty="0" smtClean="0"/>
              <a:t>Nilai yang berkaitan dengan tradisi, adat istiadat, dan kebiasaaan manusia.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id-ID" dirty="0" smtClean="0"/>
              <a:t>Nilai religi</a:t>
            </a:r>
          </a:p>
          <a:p>
            <a:pPr marL="0" indent="0">
              <a:buNone/>
            </a:pPr>
            <a:r>
              <a:rPr lang="id-ID" dirty="0" smtClean="0"/>
              <a:t>Nilai yang berkaitan dengan cara menusia menjalankan ajaran-ajaran agama dan kepercayaannya. 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92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7216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</TotalTime>
  <Words>119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Nilai-nilai kehidupan melalui cerpen</vt:lpstr>
      <vt:lpstr>Peta kompetensi</vt:lpstr>
      <vt:lpstr>Nilai-nilai kehidupan dalam cerpen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Nilai-nilai kehidupan melalui cerpen</dc:title>
  <dc:creator>ismail - [2010]</dc:creator>
  <cp:lastModifiedBy>ismail - [2010]</cp:lastModifiedBy>
  <cp:revision>6</cp:revision>
  <dcterms:created xsi:type="dcterms:W3CDTF">2021-09-07T14:45:12Z</dcterms:created>
  <dcterms:modified xsi:type="dcterms:W3CDTF">2021-09-07T15:22:44Z</dcterms:modified>
</cp:coreProperties>
</file>