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8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604A-B7C2-43FD-BD38-EDF45EA8BFE3}" type="datetimeFigureOut">
              <a:rPr lang="id-ID" smtClean="0"/>
              <a:t>26/10/2021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E7C1-A128-4475-A6A2-44CDB6BCA0DC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604A-B7C2-43FD-BD38-EDF45EA8BFE3}" type="datetimeFigureOut">
              <a:rPr lang="id-ID" smtClean="0"/>
              <a:t>26/10/2021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E7C1-A128-4475-A6A2-44CDB6BCA0D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604A-B7C2-43FD-BD38-EDF45EA8BFE3}" type="datetimeFigureOut">
              <a:rPr lang="id-ID" smtClean="0"/>
              <a:t>26/10/2021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E7C1-A128-4475-A6A2-44CDB6BCA0D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604A-B7C2-43FD-BD38-EDF45EA8BFE3}" type="datetimeFigureOut">
              <a:rPr lang="id-ID" smtClean="0"/>
              <a:t>26/10/2021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E7C1-A128-4475-A6A2-44CDB6BCA0D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604A-B7C2-43FD-BD38-EDF45EA8BFE3}" type="datetimeFigureOut">
              <a:rPr lang="id-ID" smtClean="0"/>
              <a:t>26/10/2021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E7C1-A128-4475-A6A2-44CDB6BCA0DC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604A-B7C2-43FD-BD38-EDF45EA8BFE3}" type="datetimeFigureOut">
              <a:rPr lang="id-ID" smtClean="0"/>
              <a:t>26/10/2021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E7C1-A128-4475-A6A2-44CDB6BCA0D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604A-B7C2-43FD-BD38-EDF45EA8BFE3}" type="datetimeFigureOut">
              <a:rPr lang="id-ID" smtClean="0"/>
              <a:t>26/10/2021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E7C1-A128-4475-A6A2-44CDB6BCA0D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604A-B7C2-43FD-BD38-EDF45EA8BFE3}" type="datetimeFigureOut">
              <a:rPr lang="id-ID" smtClean="0"/>
              <a:t>26/10/2021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E7C1-A128-4475-A6A2-44CDB6BCA0D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604A-B7C2-43FD-BD38-EDF45EA8BFE3}" type="datetimeFigureOut">
              <a:rPr lang="id-ID" smtClean="0"/>
              <a:t>26/10/2021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E7C1-A128-4475-A6A2-44CDB6BCA0D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604A-B7C2-43FD-BD38-EDF45EA8BFE3}" type="datetimeFigureOut">
              <a:rPr lang="id-ID" smtClean="0"/>
              <a:t>26/10/2021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E7C1-A128-4475-A6A2-44CDB6BCA0D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604A-B7C2-43FD-BD38-EDF45EA8BFE3}" type="datetimeFigureOut">
              <a:rPr lang="id-ID" smtClean="0"/>
              <a:t>26/10/2021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27E7C1-A128-4475-A6A2-44CDB6BCA0DC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9E604A-B7C2-43FD-BD38-EDF45EA8BFE3}" type="datetimeFigureOut">
              <a:rPr lang="id-ID" smtClean="0"/>
              <a:t>26/10/2021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27E7C1-A128-4475-A6A2-44CDB6BCA0DC}" type="slidenum">
              <a:rPr lang="id-ID" smtClean="0"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/>
              <a:t>MENEMUKAN BUTIR-BUTIR PENTING DUA BUKU NONFIKSI</a:t>
            </a:r>
            <a:endParaRPr lang="id-ID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17032"/>
            <a:ext cx="7854696" cy="1264104"/>
          </a:xfrm>
        </p:spPr>
        <p:txBody>
          <a:bodyPr/>
          <a:lstStyle/>
          <a:p>
            <a:r>
              <a:rPr lang="id-ID" dirty="0" smtClean="0"/>
              <a:t>Menemukan butir-butir penting buku pengayaan atau nonfiksi dengan metode SQ3R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72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644792"/>
          </a:xfrm>
        </p:spPr>
        <p:txBody>
          <a:bodyPr>
            <a:normAutofit/>
          </a:bodyPr>
          <a:lstStyle/>
          <a:p>
            <a:pPr algn="ctr"/>
            <a:r>
              <a:rPr lang="id-ID" sz="3600" dirty="0" smtClean="0"/>
              <a:t>SQ3R</a:t>
            </a:r>
            <a:br>
              <a:rPr lang="id-ID" sz="3600" dirty="0" smtClean="0"/>
            </a:br>
            <a:r>
              <a:rPr lang="id-ID" sz="3600" dirty="0" smtClean="0"/>
              <a:t>(SURVEY, QUESTION, READ, RECITE, RIVIEW)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399656"/>
          </a:xfrm>
        </p:spPr>
        <p:txBody>
          <a:bodyPr/>
          <a:lstStyle/>
          <a:p>
            <a:pPr algn="just"/>
            <a:r>
              <a:rPr lang="id-ID" dirty="0" smtClean="0"/>
              <a:t>Metode SQ3R merupakan suatu metode membaca yang baik untuk kepentingan membaca secara intensif dan rasional.  </a:t>
            </a:r>
          </a:p>
          <a:p>
            <a:pPr algn="just"/>
            <a:r>
              <a:rPr lang="id-ID" dirty="0" smtClean="0"/>
              <a:t>Metode SQ3R prosedur belajar yang sistematik dan bersifat praktik. 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560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Prinsip SQ3 digunakan untuk mempelajari teks, artikel ilmiah dan laporan penelitian yang meliputi: 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 fontScale="92500"/>
          </a:bodyPr>
          <a:lstStyle/>
          <a:p>
            <a:pPr algn="just"/>
            <a:r>
              <a:rPr lang="id-ID" i="1" dirty="0" smtClean="0"/>
              <a:t>Survey,</a:t>
            </a:r>
            <a:r>
              <a:rPr lang="id-ID" dirty="0" smtClean="0"/>
              <a:t> maksudnya memeriksa atau meneliti atau mengidentifikasi seluruh teks.</a:t>
            </a:r>
          </a:p>
          <a:p>
            <a:pPr algn="just"/>
            <a:r>
              <a:rPr lang="id-ID" i="1" dirty="0" smtClean="0"/>
              <a:t>Question</a:t>
            </a:r>
            <a:r>
              <a:rPr lang="id-ID" dirty="0" smtClean="0"/>
              <a:t>, maksudnya menyusun daftar pertanyaan yang relevan dengan teks.</a:t>
            </a:r>
          </a:p>
          <a:p>
            <a:pPr algn="just"/>
            <a:r>
              <a:rPr lang="id-ID" i="1" dirty="0" smtClean="0"/>
              <a:t>Read,</a:t>
            </a:r>
            <a:r>
              <a:rPr lang="id-ID" dirty="0" smtClean="0"/>
              <a:t> maksudnya membaca teks secara aktif untuk mencari jawaban atas pertanyaan-pertanyaan yang telah tersusun</a:t>
            </a:r>
          </a:p>
          <a:p>
            <a:pPr algn="just"/>
            <a:r>
              <a:rPr lang="id-ID" i="1" dirty="0" smtClean="0"/>
              <a:t>Recite,</a:t>
            </a:r>
            <a:r>
              <a:rPr lang="id-ID" dirty="0" smtClean="0"/>
              <a:t> maksud menghafal setiap jawaban yang telah ditemukan</a:t>
            </a:r>
          </a:p>
          <a:p>
            <a:pPr algn="just"/>
            <a:r>
              <a:rPr lang="id-ID" i="1" dirty="0" smtClean="0"/>
              <a:t>Review,</a:t>
            </a:r>
            <a:r>
              <a:rPr lang="id-ID" dirty="0" smtClean="0"/>
              <a:t> meninjau ulang seluruh jawban atas pertanyaan yang tersusun pada langkah kedua dan ketiga.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229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dirty="0" smtClean="0"/>
              <a:t>LANGKAH MENEMUKAN BUTIR PENTING DALAM DUA BUKU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Langkah-langkah menemukan butir-butir penting dua buku pengayaan adalah:</a:t>
            </a:r>
          </a:p>
          <a:p>
            <a:pPr algn="just"/>
            <a:r>
              <a:rPr lang="id-ID" dirty="0" smtClean="0"/>
              <a:t>Tulislah identitas kedua buku pengayaan</a:t>
            </a:r>
          </a:p>
          <a:p>
            <a:pPr algn="just"/>
            <a:r>
              <a:rPr lang="id-ID" dirty="0" smtClean="0"/>
              <a:t>Bacalah kata pengantar kedua buku</a:t>
            </a:r>
          </a:p>
          <a:p>
            <a:pPr algn="just"/>
            <a:r>
              <a:rPr lang="id-ID" dirty="0" smtClean="0"/>
              <a:t>Bacalah secara cepat bab demi bab dan ambilkan kalimat penting yang mendukung pokok persoalan pembahasan dan abaikan  penjelasan-penjelasan yang kurang penting </a:t>
            </a:r>
          </a:p>
          <a:p>
            <a:pPr algn="just"/>
            <a:r>
              <a:rPr lang="id-ID" dirty="0" smtClean="0"/>
              <a:t>Buatlah ringkasan yang berisi butir-butir penting dari kedua buku. 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274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Membaca buku yang memiliki tema yang sama, di dalamnya pasti memiliki perbedaan. Perbedaan tersebut dilihat dari aspek-aspek berikut:</a:t>
            </a:r>
          </a:p>
          <a:p>
            <a:pPr marL="0" indent="0">
              <a:buNone/>
            </a:pPr>
            <a:endParaRPr lang="id-ID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32511"/>
              </p:ext>
            </p:extLst>
          </p:nvPr>
        </p:nvGraphicFramePr>
        <p:xfrm>
          <a:off x="683568" y="2348880"/>
          <a:ext cx="7992888" cy="437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3960440"/>
              </a:tblGrid>
              <a:tr h="962086"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dirty="0" smtClean="0"/>
                        <a:t>1.  Isi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id-ID" dirty="0" smtClean="0"/>
                        <a:t>Daya tariknya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dirty="0" smtClean="0"/>
                        <a:t>Kelogisannya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dirty="0" smtClean="0"/>
                        <a:t>Datanya </a:t>
                      </a:r>
                      <a:endParaRPr lang="id-ID" dirty="0"/>
                    </a:p>
                  </a:txBody>
                  <a:tcPr/>
                </a:tc>
              </a:tr>
              <a:tr h="975449"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dirty="0" smtClean="0"/>
                        <a:t>2.  Struktur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id-ID" dirty="0" smtClean="0"/>
                        <a:t>Keruntutan penyajiannya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dirty="0" smtClean="0"/>
                        <a:t>Kelengkapan butir-butir pentingnya</a:t>
                      </a:r>
                      <a:endParaRPr lang="id-ID" dirty="0"/>
                    </a:p>
                  </a:txBody>
                  <a:tcPr/>
                </a:tc>
              </a:tr>
              <a:tr h="975449"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dirty="0" smtClean="0"/>
                        <a:t>3. Bahasa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id-ID" dirty="0" smtClean="0"/>
                        <a:t>Kebakuan katanya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dirty="0" smtClean="0"/>
                        <a:t>Kelugasan pilihan katanya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dirty="0" smtClean="0"/>
                        <a:t>Keefektifan kalimatnya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dirty="0" smtClean="0"/>
                        <a:t>Ketepatan penggunaan ejaan/tanda bacanya</a:t>
                      </a:r>
                      <a:endParaRPr lang="id-ID" dirty="0"/>
                    </a:p>
                  </a:txBody>
                  <a:tcPr/>
                </a:tc>
              </a:tr>
              <a:tr h="975449"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dirty="0" smtClean="0"/>
                        <a:t>4. Ilustrasi</a:t>
                      </a:r>
                      <a:r>
                        <a:rPr lang="id-ID" baseline="0" dirty="0" smtClean="0"/>
                        <a:t>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id-ID" dirty="0" smtClean="0"/>
                        <a:t>Kesuaian dengan isi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id-ID" dirty="0" smtClean="0"/>
                        <a:t>Daya tarik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881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</TotalTime>
  <Words>235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MENEMUKAN BUTIR-BUTIR PENTING DUA BUKU NONFIKSI</vt:lpstr>
      <vt:lpstr>SQ3R (SURVEY, QUESTION, READ, RECITE, RIVIEW)</vt:lpstr>
      <vt:lpstr>Prinsip SQ3 digunakan untuk mempelajari teks, artikel ilmiah dan laporan penelitian yang meliputi: </vt:lpstr>
      <vt:lpstr>LANGKAH MENEMUKAN BUTIR PENTING DALAM DUA BUKU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MENEMUKAN BUTIR-BUTIR PENTING DUA BUKU NONFIKSI</dc:title>
  <dc:creator>ismail - [2010]</dc:creator>
  <cp:lastModifiedBy>ismail - [2010]</cp:lastModifiedBy>
  <cp:revision>8</cp:revision>
  <dcterms:created xsi:type="dcterms:W3CDTF">2021-10-26T12:53:23Z</dcterms:created>
  <dcterms:modified xsi:type="dcterms:W3CDTF">2021-10-26T13:57:23Z</dcterms:modified>
</cp:coreProperties>
</file>