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16.xml" ContentType="application/vnd.openxmlformats-officedocument.presentationml.notesSlide+xml"/>
  <Override PartName="/ppt/slides/slide18.xml" ContentType="application/vnd.openxmlformats-officedocument.presentationml.slide+xml"/>
  <Override PartName="/ppt/notesSlides/notesSlide17.xml" ContentType="application/vnd.openxmlformats-officedocument.presentationml.notesSlide+xml"/>
  <Override PartName="/ppt/slides/slide19.xml" ContentType="application/vnd.openxmlformats-officedocument.presentationml.slide+xml"/>
  <Override PartName="/ppt/notesSlides/notesSlide18.xml" ContentType="application/vnd.openxmlformats-officedocument.presentationml.notesSlide+xml"/>
  <Override PartName="/ppt/slides/slide20.xml" ContentType="application/vnd.openxmlformats-officedocument.presentationml.slide+xml"/>
  <Override PartName="/ppt/notesSlides/notesSlide19.xml" ContentType="application/vnd.openxmlformats-officedocument.presentationml.notesSlide+xml"/>
  <Override PartName="/ppt/slides/slide21.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24.xml" ContentType="application/vnd.openxmlformats-officedocument.presentationml.notesSlide+xml"/>
  <Override PartName="/ppt/slides/slide26.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notesSlides/notesSlide27.xml" ContentType="application/vnd.openxmlformats-officedocument.presentationml.notesSlide+xml"/>
  <Override PartName="/ppt/slides/slide29.xml" ContentType="application/vnd.openxmlformats-officedocument.presentationml.slide+xml"/>
  <Override PartName="/ppt/notesSlides/notesSlide28.xml" ContentType="application/vnd.openxmlformats-officedocument.presentationml.notesSlide+xml"/>
  <Override PartName="/ppt/slides/slide30.xml" ContentType="application/vnd.openxmlformats-officedocument.presentationml.slide+xml"/>
  <Override PartName="/ppt/notesSlides/notesSlide29.xml" ContentType="application/vnd.openxmlformats-officedocument.presentationml.notesSlide+xml"/>
  <Override PartName="/ppt/slides/slide31.xml" ContentType="application/vnd.openxmlformats-officedocument.presentationml.slide+xml"/>
  <Override PartName="/ppt/notesSlides/notesSlide30.xml" ContentType="application/vnd.openxmlformats-officedocument.presentationml.notesSlide+xml"/>
  <Override PartName="/ppt/slides/slide32.xml" ContentType="application/vnd.openxmlformats-officedocument.presentationml.slide+xml"/>
  <Override PartName="/ppt/notesSlides/notesSlide31.xml" ContentType="application/vnd.openxmlformats-officedocument.presentationml.notesSlide+xml"/>
  <Override PartName="/ppt/slides/slide33.xml" ContentType="application/vnd.openxmlformats-officedocument.presentationml.slide+xml"/>
  <Override PartName="/ppt/notesSlides/notesSlide32.xml" ContentType="application/vnd.openxmlformats-officedocument.presentationml.notesSlide+xml"/>
  <Override PartName="/ppt/slides/slide34.xml" ContentType="application/vnd.openxmlformats-officedocument.presentationml.slide+xml"/>
  <Override PartName="/ppt/notesSlides/notesSlide33.xml" ContentType="application/vnd.openxmlformats-officedocument.presentationml.notesSlide+xml"/>
  <Override PartName="/ppt/slides/slide35.xml" ContentType="application/vnd.openxmlformats-officedocument.presentationml.slide+xml"/>
  <Override PartName="/ppt/notesSlides/notesSlide34.xml" ContentType="application/vnd.openxmlformats-officedocument.presentationml.notesSlide+xml"/>
  <Override PartName="/ppt/slides/slide36.xml" ContentType="application/vnd.openxmlformats-officedocument.presentationml.slide+xml"/>
  <Override PartName="/ppt/tags/tag1.xml" ContentType="application/vnd.openxmlformats-officedocument.presentationml.tags+xml"/>
  <Override PartName="/ppt/notesSlides/notesSlide3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y="6858000" cx="9144000"/>
  <p:notesSz cx="6858000" cy="9144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tableStyles" Target="tableStyle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73" name=""/>
        <p:cNvGrpSpPr/>
        <p:nvPr/>
      </p:nvGrpSpPr>
      <p:grpSpPr>
        <a:xfrm>
          <a:off x="0" y="0"/>
          <a:ext cx="0" cy="0"/>
          <a:chOff x="0" y="0"/>
          <a:chExt cx="0" cy="0"/>
        </a:xfrm>
      </p:grpSpPr>
      <p:sp>
        <p:nvSpPr>
          <p:cNvPr id="104889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dirty="0" lang="en-US"/>
          </a:p>
        </p:txBody>
      </p:sp>
      <p:sp>
        <p:nvSpPr>
          <p:cNvPr id="104889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48AEF76B-3757-4A0B-AF93-28494465C1DD}" type="datetimeFigureOut">
              <a:rPr lang="en-US" smtClean="0"/>
              <a:t>9/26/2016</a:t>
            </a:fld>
            <a:endParaRPr dirty="0" lang="en-US"/>
          </a:p>
        </p:txBody>
      </p:sp>
      <p:sp>
        <p:nvSpPr>
          <p:cNvPr id="1048897"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dirty="0" lang="en-US"/>
          </a:p>
        </p:txBody>
      </p:sp>
      <p:sp>
        <p:nvSpPr>
          <p:cNvPr id="1048898"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9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dirty="0" lang="en-US"/>
          </a:p>
        </p:txBody>
      </p:sp>
      <p:sp>
        <p:nvSpPr>
          <p:cNvPr id="104890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75693FD4-8F83-4EF7-AC3F-0DC0388986B0}"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9" name="Slide Image Placeholder 1"/>
          <p:cNvSpPr>
            <a:spLocks noChangeAspect="1" noRot="1" noGrp="1"/>
          </p:cNvSpPr>
          <p:nvPr>
            <p:ph type="sldImg"/>
          </p:nvPr>
        </p:nvSpPr>
        <p:spPr>
          <a:xfrm>
            <a:off x="1143000" y="685800"/>
            <a:ext cx="4572000" cy="3429000"/>
          </a:xfrm>
        </p:spPr>
      </p:sp>
      <p:sp>
        <p:nvSpPr>
          <p:cNvPr id="1048590" name="Notes Placeholder 2"/>
          <p:cNvSpPr>
            <a:spLocks noGrp="1"/>
          </p:cNvSpPr>
          <p:nvPr>
            <p:ph type="body" idx="1"/>
          </p:nvPr>
        </p:nvSpPr>
        <p:spPr/>
        <p:txBody>
          <a:bodyPr/>
          <a:p>
            <a:endParaRPr dirty="0" lang="en-US" smtClean="0"/>
          </a:p>
        </p:txBody>
      </p:sp>
      <p:sp>
        <p:nvSpPr>
          <p:cNvPr id="1048591" name="Slide Number Placeholder 3"/>
          <p:cNvSpPr>
            <a:spLocks noGrp="1"/>
          </p:cNvSpPr>
          <p:nvPr>
            <p:ph type="sldNum" sz="quarter" idx="10"/>
          </p:nvPr>
        </p:nvSpPr>
        <p:spPr/>
        <p:txBody>
          <a:bodyPr/>
          <a:p>
            <a:fld id="{58CC9574-A819-4FE4-99A7-1E27AD09ADC2}" type="slidenum">
              <a:rPr lang="en-US" smtClean="0"/>
              <a:t>1</a:t>
            </a:fld>
            <a:endParaRPr dirty="0"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90" name="Slide Image Placeholder 1"/>
          <p:cNvSpPr>
            <a:spLocks noChangeAspect="1" noRot="1" noGrp="1"/>
          </p:cNvSpPr>
          <p:nvPr>
            <p:ph type="sldImg"/>
          </p:nvPr>
        </p:nvSpPr>
        <p:spPr>
          <a:xfrm>
            <a:off x="1143000" y="685800"/>
            <a:ext cx="4572000" cy="3429000"/>
          </a:xfrm>
        </p:spPr>
      </p:sp>
      <p:sp>
        <p:nvSpPr>
          <p:cNvPr id="1048691" name="Notes Placeholder 2"/>
          <p:cNvSpPr>
            <a:spLocks noGrp="1"/>
          </p:cNvSpPr>
          <p:nvPr>
            <p:ph type="body" idx="1"/>
          </p:nvPr>
        </p:nvSpPr>
        <p:spPr/>
        <p:txBody>
          <a:bodyPr/>
          <a:p>
            <a:endParaRPr lang="en-US"/>
          </a:p>
        </p:txBody>
      </p:sp>
      <p:sp>
        <p:nvSpPr>
          <p:cNvPr id="1048692" name="Slide Number Placeholder 3"/>
          <p:cNvSpPr>
            <a:spLocks noGrp="1"/>
          </p:cNvSpPr>
          <p:nvPr>
            <p:ph type="sldNum" sz="quarter" idx="10"/>
          </p:nvPr>
        </p:nvSpPr>
        <p:spPr/>
        <p:txBody>
          <a:bodyPr/>
          <a:p>
            <a:fld id="{75693FD4-8F83-4EF7-AC3F-0DC0388986B0}"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95" name="Slide Image Placeholder 1"/>
          <p:cNvSpPr>
            <a:spLocks noChangeAspect="1" noRot="1" noGrp="1"/>
          </p:cNvSpPr>
          <p:nvPr>
            <p:ph type="sldImg"/>
          </p:nvPr>
        </p:nvSpPr>
        <p:spPr>
          <a:xfrm>
            <a:off x="1143000" y="685800"/>
            <a:ext cx="4572000" cy="3429000"/>
          </a:xfrm>
        </p:spPr>
      </p:sp>
      <p:sp>
        <p:nvSpPr>
          <p:cNvPr id="1048696" name="Notes Placeholder 2"/>
          <p:cNvSpPr>
            <a:spLocks noGrp="1"/>
          </p:cNvSpPr>
          <p:nvPr>
            <p:ph type="body" idx="1"/>
          </p:nvPr>
        </p:nvSpPr>
        <p:spPr/>
        <p:txBody>
          <a:bodyPr/>
          <a:p>
            <a:endParaRPr dirty="0" lang="en-US"/>
          </a:p>
        </p:txBody>
      </p:sp>
      <p:sp>
        <p:nvSpPr>
          <p:cNvPr id="1048697" name="Slide Number Placeholder 3"/>
          <p:cNvSpPr>
            <a:spLocks noGrp="1"/>
          </p:cNvSpPr>
          <p:nvPr>
            <p:ph type="sldNum" sz="quarter" idx="10"/>
          </p:nvPr>
        </p:nvSpPr>
        <p:spPr/>
        <p:txBody>
          <a:bodyPr/>
          <a:p>
            <a:fld id="{75693FD4-8F83-4EF7-AC3F-0DC0388986B0}"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700" name="Slide Image Placeholder 1"/>
          <p:cNvSpPr>
            <a:spLocks noChangeAspect="1" noRot="1" noGrp="1"/>
          </p:cNvSpPr>
          <p:nvPr>
            <p:ph type="sldImg"/>
          </p:nvPr>
        </p:nvSpPr>
        <p:spPr>
          <a:xfrm>
            <a:off x="1143000" y="685800"/>
            <a:ext cx="4572000" cy="3429000"/>
          </a:xfrm>
        </p:spPr>
      </p:sp>
      <p:sp>
        <p:nvSpPr>
          <p:cNvPr id="1048701" name="Notes Placeholder 2"/>
          <p:cNvSpPr>
            <a:spLocks noGrp="1"/>
          </p:cNvSpPr>
          <p:nvPr>
            <p:ph type="body" idx="1"/>
          </p:nvPr>
        </p:nvSpPr>
        <p:spPr/>
        <p:txBody>
          <a:bodyPr/>
          <a:p>
            <a:endParaRPr lang="en-US"/>
          </a:p>
        </p:txBody>
      </p:sp>
      <p:sp>
        <p:nvSpPr>
          <p:cNvPr id="1048702" name="Slide Number Placeholder 3"/>
          <p:cNvSpPr>
            <a:spLocks noGrp="1"/>
          </p:cNvSpPr>
          <p:nvPr>
            <p:ph type="sldNum" sz="quarter" idx="10"/>
          </p:nvPr>
        </p:nvSpPr>
        <p:spPr/>
        <p:txBody>
          <a:bodyPr/>
          <a:p>
            <a:fld id="{75693FD4-8F83-4EF7-AC3F-0DC0388986B0}"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705" name="Slide Image Placeholder 1"/>
          <p:cNvSpPr>
            <a:spLocks noChangeAspect="1" noRot="1" noGrp="1"/>
          </p:cNvSpPr>
          <p:nvPr>
            <p:ph type="sldImg"/>
          </p:nvPr>
        </p:nvSpPr>
        <p:spPr>
          <a:xfrm>
            <a:off x="1143000" y="685800"/>
            <a:ext cx="4572000" cy="3429000"/>
          </a:xfrm>
        </p:spPr>
      </p:sp>
      <p:sp>
        <p:nvSpPr>
          <p:cNvPr id="1048706" name="Notes Placeholder 2"/>
          <p:cNvSpPr>
            <a:spLocks noGrp="1"/>
          </p:cNvSpPr>
          <p:nvPr>
            <p:ph type="body" idx="1"/>
          </p:nvPr>
        </p:nvSpPr>
        <p:spPr/>
        <p:txBody>
          <a:bodyPr/>
          <a:p>
            <a:endParaRPr dirty="0" lang="en-US"/>
          </a:p>
        </p:txBody>
      </p:sp>
      <p:sp>
        <p:nvSpPr>
          <p:cNvPr id="1048707" name="Slide Number Placeholder 3"/>
          <p:cNvSpPr>
            <a:spLocks noGrp="1"/>
          </p:cNvSpPr>
          <p:nvPr>
            <p:ph type="sldNum" sz="quarter" idx="10"/>
          </p:nvPr>
        </p:nvSpPr>
        <p:spPr/>
        <p:txBody>
          <a:bodyPr/>
          <a:p>
            <a:fld id="{75693FD4-8F83-4EF7-AC3F-0DC0388986B0}"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711" name="Slide Image Placeholder 1"/>
          <p:cNvSpPr>
            <a:spLocks noChangeAspect="1" noRot="1" noGrp="1"/>
          </p:cNvSpPr>
          <p:nvPr>
            <p:ph type="sldImg"/>
          </p:nvPr>
        </p:nvSpPr>
        <p:spPr>
          <a:xfrm>
            <a:off x="1143000" y="685800"/>
            <a:ext cx="4572000" cy="3429000"/>
          </a:xfrm>
        </p:spPr>
      </p:sp>
      <p:sp>
        <p:nvSpPr>
          <p:cNvPr id="1048712" name="Notes Placeholder 2"/>
          <p:cNvSpPr>
            <a:spLocks noGrp="1"/>
          </p:cNvSpPr>
          <p:nvPr>
            <p:ph type="body" idx="1"/>
          </p:nvPr>
        </p:nvSpPr>
        <p:spPr/>
        <p:txBody>
          <a:bodyPr/>
          <a:p>
            <a:endParaRPr lang="en-US"/>
          </a:p>
        </p:txBody>
      </p:sp>
      <p:sp>
        <p:nvSpPr>
          <p:cNvPr id="1048713" name="Slide Number Placeholder 3"/>
          <p:cNvSpPr>
            <a:spLocks noGrp="1"/>
          </p:cNvSpPr>
          <p:nvPr>
            <p:ph type="sldNum" sz="quarter" idx="10"/>
          </p:nvPr>
        </p:nvSpPr>
        <p:spPr/>
        <p:txBody>
          <a:bodyPr/>
          <a:p>
            <a:fld id="{75693FD4-8F83-4EF7-AC3F-0DC0388986B0}"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718" name="Slide Image Placeholder 1"/>
          <p:cNvSpPr>
            <a:spLocks noChangeAspect="1" noRot="1" noGrp="1"/>
          </p:cNvSpPr>
          <p:nvPr>
            <p:ph type="sldImg"/>
          </p:nvPr>
        </p:nvSpPr>
        <p:spPr>
          <a:xfrm>
            <a:off x="1143000" y="685800"/>
            <a:ext cx="4572000" cy="3429000"/>
          </a:xfrm>
        </p:spPr>
      </p:sp>
      <p:sp>
        <p:nvSpPr>
          <p:cNvPr id="1048719" name="Notes Placeholder 2"/>
          <p:cNvSpPr>
            <a:spLocks noGrp="1"/>
          </p:cNvSpPr>
          <p:nvPr>
            <p:ph type="body" idx="1"/>
          </p:nvPr>
        </p:nvSpPr>
        <p:spPr/>
        <p:txBody>
          <a:bodyPr/>
          <a:p>
            <a:endParaRPr lang="en-US"/>
          </a:p>
        </p:txBody>
      </p:sp>
      <p:sp>
        <p:nvSpPr>
          <p:cNvPr id="1048720" name="Slide Number Placeholder 3"/>
          <p:cNvSpPr>
            <a:spLocks noGrp="1"/>
          </p:cNvSpPr>
          <p:nvPr>
            <p:ph type="sldNum" sz="quarter" idx="10"/>
          </p:nvPr>
        </p:nvSpPr>
        <p:spPr/>
        <p:txBody>
          <a:bodyPr/>
          <a:p>
            <a:fld id="{75693FD4-8F83-4EF7-AC3F-0DC0388986B0}"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723" name="Slide Image Placeholder 1"/>
          <p:cNvSpPr>
            <a:spLocks noChangeAspect="1" noRot="1" noGrp="1"/>
          </p:cNvSpPr>
          <p:nvPr>
            <p:ph type="sldImg"/>
          </p:nvPr>
        </p:nvSpPr>
        <p:spPr>
          <a:xfrm>
            <a:off x="1143000" y="685800"/>
            <a:ext cx="4572000" cy="3429000"/>
          </a:xfrm>
        </p:spPr>
      </p:sp>
      <p:sp>
        <p:nvSpPr>
          <p:cNvPr id="1048724" name="Notes Placeholder 2"/>
          <p:cNvSpPr>
            <a:spLocks noGrp="1"/>
          </p:cNvSpPr>
          <p:nvPr>
            <p:ph type="body" idx="1"/>
          </p:nvPr>
        </p:nvSpPr>
        <p:spPr/>
        <p:txBody>
          <a:bodyPr/>
          <a:p>
            <a:endParaRPr lang="en-US"/>
          </a:p>
        </p:txBody>
      </p:sp>
      <p:sp>
        <p:nvSpPr>
          <p:cNvPr id="1048725" name="Slide Number Placeholder 3"/>
          <p:cNvSpPr>
            <a:spLocks noGrp="1"/>
          </p:cNvSpPr>
          <p:nvPr>
            <p:ph type="sldNum" sz="quarter" idx="10"/>
          </p:nvPr>
        </p:nvSpPr>
        <p:spPr/>
        <p:txBody>
          <a:bodyPr/>
          <a:p>
            <a:fld id="{75693FD4-8F83-4EF7-AC3F-0DC0388986B0}"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728" name="Slide Image Placeholder 1"/>
          <p:cNvSpPr>
            <a:spLocks noChangeAspect="1" noRot="1" noGrp="1"/>
          </p:cNvSpPr>
          <p:nvPr>
            <p:ph type="sldImg"/>
          </p:nvPr>
        </p:nvSpPr>
        <p:spPr>
          <a:xfrm>
            <a:off x="1143000" y="685800"/>
            <a:ext cx="4572000" cy="3429000"/>
          </a:xfrm>
        </p:spPr>
      </p:sp>
      <p:sp>
        <p:nvSpPr>
          <p:cNvPr id="1048729" name="Notes Placeholder 2"/>
          <p:cNvSpPr>
            <a:spLocks noGrp="1"/>
          </p:cNvSpPr>
          <p:nvPr>
            <p:ph type="body" idx="1"/>
          </p:nvPr>
        </p:nvSpPr>
        <p:spPr/>
        <p:txBody>
          <a:bodyPr/>
          <a:p>
            <a:endParaRPr dirty="0" lang="en-US"/>
          </a:p>
        </p:txBody>
      </p:sp>
      <p:sp>
        <p:nvSpPr>
          <p:cNvPr id="1048730" name="Slide Number Placeholder 3"/>
          <p:cNvSpPr>
            <a:spLocks noGrp="1"/>
          </p:cNvSpPr>
          <p:nvPr>
            <p:ph type="sldNum" sz="quarter" idx="10"/>
          </p:nvPr>
        </p:nvSpPr>
        <p:spPr/>
        <p:txBody>
          <a:bodyPr/>
          <a:p>
            <a:fld id="{75693FD4-8F83-4EF7-AC3F-0DC0388986B0}"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735" name="Slide Image Placeholder 1"/>
          <p:cNvSpPr>
            <a:spLocks noChangeAspect="1" noRot="1" noGrp="1"/>
          </p:cNvSpPr>
          <p:nvPr>
            <p:ph type="sldImg"/>
          </p:nvPr>
        </p:nvSpPr>
        <p:spPr>
          <a:xfrm>
            <a:off x="1143000" y="685800"/>
            <a:ext cx="4572000" cy="3429000"/>
          </a:xfrm>
        </p:spPr>
      </p:sp>
      <p:sp>
        <p:nvSpPr>
          <p:cNvPr id="1048736" name="Notes Placeholder 2"/>
          <p:cNvSpPr>
            <a:spLocks noGrp="1"/>
          </p:cNvSpPr>
          <p:nvPr>
            <p:ph type="body" idx="1"/>
          </p:nvPr>
        </p:nvSpPr>
        <p:spPr/>
        <p:txBody>
          <a:bodyPr/>
          <a:p>
            <a:endParaRPr lang="en-US"/>
          </a:p>
        </p:txBody>
      </p:sp>
      <p:sp>
        <p:nvSpPr>
          <p:cNvPr id="1048737" name="Slide Number Placeholder 3"/>
          <p:cNvSpPr>
            <a:spLocks noGrp="1"/>
          </p:cNvSpPr>
          <p:nvPr>
            <p:ph type="sldNum" sz="quarter" idx="10"/>
          </p:nvPr>
        </p:nvSpPr>
        <p:spPr/>
        <p:txBody>
          <a:bodyPr/>
          <a:p>
            <a:fld id="{75693FD4-8F83-4EF7-AC3F-0DC0388986B0}"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762" name="Slide Image Placeholder 1"/>
          <p:cNvSpPr>
            <a:spLocks noChangeAspect="1" noRot="1" noGrp="1"/>
          </p:cNvSpPr>
          <p:nvPr>
            <p:ph type="sldImg"/>
          </p:nvPr>
        </p:nvSpPr>
        <p:spPr>
          <a:xfrm>
            <a:off x="1143000" y="685800"/>
            <a:ext cx="4572000" cy="3429000"/>
          </a:xfrm>
        </p:spPr>
      </p:sp>
      <p:sp>
        <p:nvSpPr>
          <p:cNvPr id="1048763" name="Notes Placeholder 2"/>
          <p:cNvSpPr>
            <a:spLocks noGrp="1"/>
          </p:cNvSpPr>
          <p:nvPr>
            <p:ph type="body" idx="1"/>
          </p:nvPr>
        </p:nvSpPr>
        <p:spPr/>
        <p:txBody>
          <a:bodyPr/>
          <a:p>
            <a:endParaRPr dirty="0" lang="en-US"/>
          </a:p>
        </p:txBody>
      </p:sp>
      <p:sp>
        <p:nvSpPr>
          <p:cNvPr id="1048764" name="Slide Number Placeholder 3"/>
          <p:cNvSpPr>
            <a:spLocks noGrp="1"/>
          </p:cNvSpPr>
          <p:nvPr>
            <p:ph type="sldNum" sz="quarter" idx="10"/>
          </p:nvPr>
        </p:nvSpPr>
        <p:spPr/>
        <p:txBody>
          <a:bodyPr/>
          <a:p>
            <a:fld id="{75693FD4-8F83-4EF7-AC3F-0DC0388986B0}"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598" name="Slide Image Placeholder 1"/>
          <p:cNvSpPr>
            <a:spLocks noChangeAspect="1" noRot="1" noGrp="1"/>
          </p:cNvSpPr>
          <p:nvPr>
            <p:ph type="sldImg"/>
          </p:nvPr>
        </p:nvSpPr>
        <p:spPr>
          <a:xfrm>
            <a:off x="1143000" y="685800"/>
            <a:ext cx="4572000" cy="3429000"/>
          </a:xfrm>
        </p:spPr>
      </p:sp>
      <p:sp>
        <p:nvSpPr>
          <p:cNvPr id="1048599" name="Notes Placeholder 2"/>
          <p:cNvSpPr>
            <a:spLocks noGrp="1"/>
          </p:cNvSpPr>
          <p:nvPr>
            <p:ph type="body" idx="1"/>
          </p:nvPr>
        </p:nvSpPr>
        <p:spPr/>
        <p:txBody>
          <a:bodyPr/>
          <a:p>
            <a:endParaRPr dirty="0" lang="id-ID"/>
          </a:p>
        </p:txBody>
      </p:sp>
      <p:sp>
        <p:nvSpPr>
          <p:cNvPr id="1048600" name="Slide Number Placeholder 3"/>
          <p:cNvSpPr>
            <a:spLocks noGrp="1"/>
          </p:cNvSpPr>
          <p:nvPr>
            <p:ph type="sldNum" sz="quarter" idx="10"/>
          </p:nvPr>
        </p:nvSpPr>
        <p:spPr/>
        <p:txBody>
          <a:bodyPr/>
          <a:p>
            <a:fld id="{75693FD4-8F83-4EF7-AC3F-0DC0388986B0}" type="slidenum">
              <a:rPr lang="en-US" smtClean="0"/>
              <a:t>2</a:t>
            </a:fld>
            <a:endParaRPr dirty="0"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68" name="Slide Image Placeholder 1"/>
          <p:cNvSpPr>
            <a:spLocks noChangeAspect="1" noRot="1" noGrp="1"/>
          </p:cNvSpPr>
          <p:nvPr>
            <p:ph type="sldImg"/>
          </p:nvPr>
        </p:nvSpPr>
        <p:spPr>
          <a:xfrm>
            <a:off x="1143000" y="685800"/>
            <a:ext cx="4572000" cy="3429000"/>
          </a:xfrm>
        </p:spPr>
      </p:sp>
      <p:sp>
        <p:nvSpPr>
          <p:cNvPr id="1048769" name="Notes Placeholder 2"/>
          <p:cNvSpPr>
            <a:spLocks noGrp="1"/>
          </p:cNvSpPr>
          <p:nvPr>
            <p:ph type="body" idx="1"/>
          </p:nvPr>
        </p:nvSpPr>
        <p:spPr/>
        <p:txBody>
          <a:bodyPr/>
          <a:p>
            <a:endParaRPr lang="en-US"/>
          </a:p>
        </p:txBody>
      </p:sp>
      <p:sp>
        <p:nvSpPr>
          <p:cNvPr id="1048770" name="Slide Number Placeholder 3"/>
          <p:cNvSpPr>
            <a:spLocks noGrp="1"/>
          </p:cNvSpPr>
          <p:nvPr>
            <p:ph type="sldNum" sz="quarter" idx="10"/>
          </p:nvPr>
        </p:nvSpPr>
        <p:spPr/>
        <p:txBody>
          <a:bodyPr/>
          <a:p>
            <a:fld id="{75693FD4-8F83-4EF7-AC3F-0DC0388986B0}"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771" name="Slide Image Placeholder 1"/>
          <p:cNvSpPr>
            <a:spLocks noChangeAspect="1" noRot="1" noGrp="1"/>
          </p:cNvSpPr>
          <p:nvPr>
            <p:ph type="sldImg"/>
          </p:nvPr>
        </p:nvSpPr>
        <p:spPr>
          <a:xfrm>
            <a:off x="1143000" y="685800"/>
            <a:ext cx="4572000" cy="3429000"/>
          </a:xfrm>
        </p:spPr>
      </p:sp>
      <p:sp>
        <p:nvSpPr>
          <p:cNvPr id="1048772" name="Notes Placeholder 2"/>
          <p:cNvSpPr>
            <a:spLocks noGrp="1"/>
          </p:cNvSpPr>
          <p:nvPr>
            <p:ph type="body" idx="1"/>
          </p:nvPr>
        </p:nvSpPr>
        <p:spPr/>
        <p:txBody>
          <a:bodyPr/>
          <a:p>
            <a:endParaRPr lang="en-US"/>
          </a:p>
        </p:txBody>
      </p:sp>
      <p:sp>
        <p:nvSpPr>
          <p:cNvPr id="1048773" name="Slide Number Placeholder 3"/>
          <p:cNvSpPr>
            <a:spLocks noGrp="1"/>
          </p:cNvSpPr>
          <p:nvPr>
            <p:ph type="sldNum" sz="quarter" idx="10"/>
          </p:nvPr>
        </p:nvSpPr>
        <p:spPr/>
        <p:txBody>
          <a:bodyPr/>
          <a:p>
            <a:fld id="{75693FD4-8F83-4EF7-AC3F-0DC0388986B0}"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74" name="Slide Image Placeholder 1"/>
          <p:cNvSpPr>
            <a:spLocks noChangeAspect="1" noRot="1" noGrp="1"/>
          </p:cNvSpPr>
          <p:nvPr>
            <p:ph type="sldImg"/>
          </p:nvPr>
        </p:nvSpPr>
        <p:spPr>
          <a:xfrm>
            <a:off x="1143000" y="685800"/>
            <a:ext cx="4572000" cy="3429000"/>
          </a:xfrm>
        </p:spPr>
      </p:sp>
      <p:sp>
        <p:nvSpPr>
          <p:cNvPr id="1048775" name="Notes Placeholder 2"/>
          <p:cNvSpPr>
            <a:spLocks noGrp="1"/>
          </p:cNvSpPr>
          <p:nvPr>
            <p:ph type="body" idx="1"/>
          </p:nvPr>
        </p:nvSpPr>
        <p:spPr/>
        <p:txBody>
          <a:bodyPr/>
          <a:p>
            <a:endParaRPr lang="en-US"/>
          </a:p>
        </p:txBody>
      </p:sp>
      <p:sp>
        <p:nvSpPr>
          <p:cNvPr id="1048776" name="Slide Number Placeholder 3"/>
          <p:cNvSpPr>
            <a:spLocks noGrp="1"/>
          </p:cNvSpPr>
          <p:nvPr>
            <p:ph type="sldNum" sz="quarter" idx="10"/>
          </p:nvPr>
        </p:nvSpPr>
        <p:spPr/>
        <p:txBody>
          <a:bodyPr/>
          <a:p>
            <a:fld id="{75693FD4-8F83-4EF7-AC3F-0DC0388986B0}"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782" name="Slide Image Placeholder 1"/>
          <p:cNvSpPr>
            <a:spLocks noChangeAspect="1" noRot="1" noGrp="1" noTextEdit="1"/>
          </p:cNvSpPr>
          <p:nvPr>
            <p:ph type="sldImg"/>
          </p:nvPr>
        </p:nvSpPr>
        <p:spPr/>
      </p:sp>
      <p:sp>
        <p:nvSpPr>
          <p:cNvPr id="1048783" name="Notes Placeholder 2"/>
          <p:cNvSpPr>
            <a:spLocks noGrp="1"/>
          </p:cNvSpPr>
          <p:nvPr>
            <p:ph type="body" idx="1"/>
          </p:nvPr>
        </p:nvSpPr>
        <p:spPr>
          <a:noFill/>
        </p:spPr>
        <p:txBody>
          <a:bodyPr/>
          <a:p>
            <a:endParaRPr lang="id-ID" smtClean="0"/>
          </a:p>
        </p:txBody>
      </p:sp>
      <p:sp>
        <p:nvSpPr>
          <p:cNvPr id="1048784" name="Slide Number Placeholder 3"/>
          <p:cNvSpPr>
            <a:spLocks noGrp="1"/>
          </p:cNvSpPr>
          <p:nvPr>
            <p:ph type="sldNum" sz="quarter" idx="5"/>
          </p:nvPr>
        </p:nvSpPr>
        <p:spPr/>
        <p:txBody>
          <a:bodyPr/>
          <a:p>
            <a:fld id="{BC09891E-8828-4869-A470-CEE78B564CDC}"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787" name="Slide Image Placeholder 1"/>
          <p:cNvSpPr>
            <a:spLocks noChangeAspect="1" noRot="1" noGrp="1" noTextEdit="1"/>
          </p:cNvSpPr>
          <p:nvPr>
            <p:ph type="sldImg"/>
          </p:nvPr>
        </p:nvSpPr>
        <p:spPr/>
      </p:sp>
      <p:sp>
        <p:nvSpPr>
          <p:cNvPr id="1048788" name="Notes Placeholder 2"/>
          <p:cNvSpPr>
            <a:spLocks noGrp="1"/>
          </p:cNvSpPr>
          <p:nvPr>
            <p:ph type="body" idx="1"/>
          </p:nvPr>
        </p:nvSpPr>
        <p:spPr>
          <a:noFill/>
        </p:spPr>
        <p:txBody>
          <a:bodyPr/>
          <a:p>
            <a:endParaRPr lang="id-ID" smtClean="0"/>
          </a:p>
        </p:txBody>
      </p:sp>
      <p:sp>
        <p:nvSpPr>
          <p:cNvPr id="1048789" name="Slide Number Placeholder 3"/>
          <p:cNvSpPr>
            <a:spLocks noGrp="1"/>
          </p:cNvSpPr>
          <p:nvPr>
            <p:ph type="sldNum" sz="quarter" idx="5"/>
          </p:nvPr>
        </p:nvSpPr>
        <p:spPr/>
        <p:txBody>
          <a:bodyPr/>
          <a:p>
            <a:fld id="{083BC0AF-DA04-4DBB-9AD2-A67E5976FD18}"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793" name="Slide Image Placeholder 1"/>
          <p:cNvSpPr>
            <a:spLocks noChangeAspect="1" noRot="1" noGrp="1" noTextEdit="1"/>
          </p:cNvSpPr>
          <p:nvPr>
            <p:ph type="sldImg"/>
          </p:nvPr>
        </p:nvSpPr>
        <p:spPr/>
      </p:sp>
      <p:sp>
        <p:nvSpPr>
          <p:cNvPr id="1048794" name="Notes Placeholder 2"/>
          <p:cNvSpPr>
            <a:spLocks noGrp="1"/>
          </p:cNvSpPr>
          <p:nvPr>
            <p:ph type="body" idx="1"/>
          </p:nvPr>
        </p:nvSpPr>
        <p:spPr>
          <a:noFill/>
        </p:spPr>
        <p:txBody>
          <a:bodyPr/>
          <a:p>
            <a:endParaRPr lang="id-ID" smtClean="0"/>
          </a:p>
        </p:txBody>
      </p:sp>
      <p:sp>
        <p:nvSpPr>
          <p:cNvPr id="1048795" name="Slide Number Placeholder 3"/>
          <p:cNvSpPr>
            <a:spLocks noGrp="1"/>
          </p:cNvSpPr>
          <p:nvPr>
            <p:ph type="sldNum" sz="quarter" idx="5"/>
          </p:nvPr>
        </p:nvSpPr>
        <p:spPr/>
        <p:txBody>
          <a:bodyPr/>
          <a:p>
            <a:fld id="{839F18A6-B934-4BFF-B454-E62F8552904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796" name="Slide Image Placeholder 1"/>
          <p:cNvSpPr>
            <a:spLocks noChangeAspect="1" noRot="1" noGrp="1" noTextEdit="1"/>
          </p:cNvSpPr>
          <p:nvPr>
            <p:ph type="sldImg"/>
          </p:nvPr>
        </p:nvSpPr>
        <p:spPr/>
      </p:sp>
      <p:sp>
        <p:nvSpPr>
          <p:cNvPr id="1048797" name="Notes Placeholder 2"/>
          <p:cNvSpPr>
            <a:spLocks noGrp="1"/>
          </p:cNvSpPr>
          <p:nvPr>
            <p:ph type="body" idx="1"/>
          </p:nvPr>
        </p:nvSpPr>
        <p:spPr>
          <a:noFill/>
        </p:spPr>
        <p:txBody>
          <a:bodyPr/>
          <a:p>
            <a:endParaRPr lang="id-ID" smtClean="0"/>
          </a:p>
        </p:txBody>
      </p:sp>
      <p:sp>
        <p:nvSpPr>
          <p:cNvPr id="1048798" name="Slide Number Placeholder 3"/>
          <p:cNvSpPr>
            <a:spLocks noGrp="1"/>
          </p:cNvSpPr>
          <p:nvPr>
            <p:ph type="sldNum" sz="quarter" idx="5"/>
          </p:nvPr>
        </p:nvSpPr>
        <p:spPr/>
        <p:txBody>
          <a:bodyPr/>
          <a:p>
            <a:fld id="{B51B0E30-94B7-48E4-A355-A16188B34AD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802" name="Slide Image Placeholder 1"/>
          <p:cNvSpPr>
            <a:spLocks noChangeAspect="1" noRot="1" noGrp="1" noTextEdit="1"/>
          </p:cNvSpPr>
          <p:nvPr>
            <p:ph type="sldImg"/>
          </p:nvPr>
        </p:nvSpPr>
        <p:spPr/>
      </p:sp>
      <p:sp>
        <p:nvSpPr>
          <p:cNvPr id="1048803" name="Notes Placeholder 2"/>
          <p:cNvSpPr>
            <a:spLocks noGrp="1"/>
          </p:cNvSpPr>
          <p:nvPr>
            <p:ph type="body" idx="1"/>
          </p:nvPr>
        </p:nvSpPr>
        <p:spPr>
          <a:noFill/>
        </p:spPr>
        <p:txBody>
          <a:bodyPr/>
          <a:p>
            <a:endParaRPr lang="id-ID" smtClean="0"/>
          </a:p>
        </p:txBody>
      </p:sp>
      <p:sp>
        <p:nvSpPr>
          <p:cNvPr id="1048804" name="Slide Number Placeholder 3"/>
          <p:cNvSpPr>
            <a:spLocks noGrp="1"/>
          </p:cNvSpPr>
          <p:nvPr>
            <p:ph type="sldNum" sz="quarter" idx="5"/>
          </p:nvPr>
        </p:nvSpPr>
        <p:spPr/>
        <p:txBody>
          <a:bodyPr/>
          <a:p>
            <a:fld id="{8BFAB0FF-AFFD-4248-8B59-5C98EAFD236F}"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808" name="Slide Image Placeholder 1"/>
          <p:cNvSpPr>
            <a:spLocks noChangeAspect="1" noRot="1" noGrp="1" noTextEdit="1"/>
          </p:cNvSpPr>
          <p:nvPr>
            <p:ph type="sldImg"/>
          </p:nvPr>
        </p:nvSpPr>
        <p:spPr/>
      </p:sp>
      <p:sp>
        <p:nvSpPr>
          <p:cNvPr id="1048809" name="Notes Placeholder 2"/>
          <p:cNvSpPr>
            <a:spLocks noGrp="1"/>
          </p:cNvSpPr>
          <p:nvPr>
            <p:ph type="body" idx="1"/>
          </p:nvPr>
        </p:nvSpPr>
        <p:spPr>
          <a:noFill/>
        </p:spPr>
        <p:txBody>
          <a:bodyPr/>
          <a:p>
            <a:endParaRPr lang="id-ID" smtClean="0"/>
          </a:p>
        </p:txBody>
      </p:sp>
      <p:sp>
        <p:nvSpPr>
          <p:cNvPr id="1048810" name="Slide Number Placeholder 3"/>
          <p:cNvSpPr>
            <a:spLocks noGrp="1"/>
          </p:cNvSpPr>
          <p:nvPr>
            <p:ph type="sldNum" sz="quarter" idx="5"/>
          </p:nvPr>
        </p:nvSpPr>
        <p:spPr/>
        <p:txBody>
          <a:bodyPr/>
          <a:p>
            <a:fld id="{980EB852-3781-41F7-A223-06C55544CD40}"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811" name="Slide Image Placeholder 1"/>
          <p:cNvSpPr>
            <a:spLocks noChangeAspect="1" noRot="1" noGrp="1" noTextEdit="1"/>
          </p:cNvSpPr>
          <p:nvPr>
            <p:ph type="sldImg"/>
          </p:nvPr>
        </p:nvSpPr>
        <p:spPr/>
      </p:sp>
      <p:sp>
        <p:nvSpPr>
          <p:cNvPr id="1048812" name="Notes Placeholder 2"/>
          <p:cNvSpPr>
            <a:spLocks noGrp="1"/>
          </p:cNvSpPr>
          <p:nvPr>
            <p:ph type="body" idx="1"/>
          </p:nvPr>
        </p:nvSpPr>
        <p:spPr>
          <a:noFill/>
        </p:spPr>
        <p:txBody>
          <a:bodyPr/>
          <a:p>
            <a:endParaRPr lang="id-ID" smtClean="0"/>
          </a:p>
        </p:txBody>
      </p:sp>
      <p:sp>
        <p:nvSpPr>
          <p:cNvPr id="1048813" name="Slide Number Placeholder 3"/>
          <p:cNvSpPr>
            <a:spLocks noGrp="1"/>
          </p:cNvSpPr>
          <p:nvPr>
            <p:ph type="sldNum" sz="quarter" idx="5"/>
          </p:nvPr>
        </p:nvSpPr>
        <p:spPr/>
        <p:txBody>
          <a:bodyPr/>
          <a:p>
            <a:fld id="{D36F12C5-9C2F-4E26-857A-9809966A138C}"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2" name="Slide Image Placeholder 1"/>
          <p:cNvSpPr>
            <a:spLocks noChangeAspect="1" noRot="1" noGrp="1"/>
          </p:cNvSpPr>
          <p:nvPr>
            <p:ph type="sldImg"/>
          </p:nvPr>
        </p:nvSpPr>
        <p:spPr>
          <a:xfrm>
            <a:off x="1143000" y="685800"/>
            <a:ext cx="4572000" cy="3429000"/>
          </a:xfrm>
        </p:spPr>
      </p:sp>
      <p:sp>
        <p:nvSpPr>
          <p:cNvPr id="1048653" name="Notes Placeholder 2"/>
          <p:cNvSpPr>
            <a:spLocks noGrp="1"/>
          </p:cNvSpPr>
          <p:nvPr>
            <p:ph type="body" idx="1"/>
          </p:nvPr>
        </p:nvSpPr>
        <p:spPr/>
        <p:txBody>
          <a:bodyPr/>
          <a:p>
            <a:endParaRPr dirty="0" lang="en-US" smtClean="0"/>
          </a:p>
        </p:txBody>
      </p:sp>
      <p:sp>
        <p:nvSpPr>
          <p:cNvPr id="1048654" name="Slide Number Placeholder 3"/>
          <p:cNvSpPr>
            <a:spLocks noGrp="1"/>
          </p:cNvSpPr>
          <p:nvPr>
            <p:ph type="sldNum" sz="quarter" idx="10"/>
          </p:nvPr>
        </p:nvSpPr>
        <p:spPr/>
        <p:txBody>
          <a:bodyPr/>
          <a:p>
            <a:fld id="{58CC9574-A819-4FE4-99A7-1E27AD09ADC2}" type="slidenum">
              <a:rPr lang="en-US" smtClean="0"/>
              <a:t>4</a:t>
            </a:fld>
            <a:endParaRPr dirty="0"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815" name="Slide Image Placeholder 1"/>
          <p:cNvSpPr>
            <a:spLocks noChangeAspect="1" noRot="1" noGrp="1" noTextEdit="1"/>
          </p:cNvSpPr>
          <p:nvPr>
            <p:ph type="sldImg"/>
          </p:nvPr>
        </p:nvSpPr>
        <p:spPr/>
      </p:sp>
      <p:sp>
        <p:nvSpPr>
          <p:cNvPr id="1048816" name="Notes Placeholder 2"/>
          <p:cNvSpPr>
            <a:spLocks noGrp="1"/>
          </p:cNvSpPr>
          <p:nvPr>
            <p:ph type="body" idx="1"/>
          </p:nvPr>
        </p:nvSpPr>
        <p:spPr>
          <a:noFill/>
        </p:spPr>
        <p:txBody>
          <a:bodyPr/>
          <a:p>
            <a:endParaRPr lang="id-ID" smtClean="0"/>
          </a:p>
        </p:txBody>
      </p:sp>
      <p:sp>
        <p:nvSpPr>
          <p:cNvPr id="1048817" name="Slide Number Placeholder 3"/>
          <p:cNvSpPr>
            <a:spLocks noGrp="1"/>
          </p:cNvSpPr>
          <p:nvPr>
            <p:ph type="sldNum" sz="quarter" idx="5"/>
          </p:nvPr>
        </p:nvSpPr>
        <p:spPr/>
        <p:txBody>
          <a:bodyPr/>
          <a:p>
            <a:fld id="{8016F3AB-FBE0-4240-857C-0C44F7E997FA}" type="slidenum">
              <a:rPr lang="id-ID" smtClean="0"/>
              <a:t>31</a:t>
            </a:fld>
            <a:endParaRPr lang="id-ID"/>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821" name="Slide Image Placeholder 1"/>
          <p:cNvSpPr>
            <a:spLocks noChangeAspect="1" noRot="1" noGrp="1" noTextEdit="1"/>
          </p:cNvSpPr>
          <p:nvPr>
            <p:ph type="sldImg"/>
          </p:nvPr>
        </p:nvSpPr>
        <p:spPr/>
      </p:sp>
      <p:sp>
        <p:nvSpPr>
          <p:cNvPr id="1048822" name="Notes Placeholder 2"/>
          <p:cNvSpPr>
            <a:spLocks noGrp="1"/>
          </p:cNvSpPr>
          <p:nvPr>
            <p:ph type="body" idx="1"/>
          </p:nvPr>
        </p:nvSpPr>
        <p:spPr>
          <a:noFill/>
        </p:spPr>
        <p:txBody>
          <a:bodyPr/>
          <a:p>
            <a:endParaRPr lang="id-ID" smtClean="0"/>
          </a:p>
        </p:txBody>
      </p:sp>
      <p:sp>
        <p:nvSpPr>
          <p:cNvPr id="1048823" name="Slide Number Placeholder 3"/>
          <p:cNvSpPr>
            <a:spLocks noGrp="1"/>
          </p:cNvSpPr>
          <p:nvPr>
            <p:ph type="sldNum" sz="quarter" idx="5"/>
          </p:nvPr>
        </p:nvSpPr>
        <p:spPr/>
        <p:txBody>
          <a:bodyPr/>
          <a:p>
            <a:fld id="{26A6A637-C44C-4CB2-897B-19ABF14A5F80}"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826" name="Slide Image Placeholder 1"/>
          <p:cNvSpPr>
            <a:spLocks noChangeAspect="1" noRot="1" noGrp="1" noTextEdit="1"/>
          </p:cNvSpPr>
          <p:nvPr>
            <p:ph type="sldImg"/>
          </p:nvPr>
        </p:nvSpPr>
        <p:spPr/>
      </p:sp>
      <p:sp>
        <p:nvSpPr>
          <p:cNvPr id="1048827" name="Notes Placeholder 2"/>
          <p:cNvSpPr>
            <a:spLocks noGrp="1"/>
          </p:cNvSpPr>
          <p:nvPr>
            <p:ph type="body" idx="1"/>
          </p:nvPr>
        </p:nvSpPr>
        <p:spPr>
          <a:noFill/>
        </p:spPr>
        <p:txBody>
          <a:bodyPr/>
          <a:p>
            <a:endParaRPr lang="id-ID" smtClean="0"/>
          </a:p>
        </p:txBody>
      </p:sp>
      <p:sp>
        <p:nvSpPr>
          <p:cNvPr id="1048828" name="Slide Number Placeholder 3"/>
          <p:cNvSpPr>
            <a:spLocks noGrp="1"/>
          </p:cNvSpPr>
          <p:nvPr>
            <p:ph type="sldNum" sz="quarter" idx="5"/>
          </p:nvPr>
        </p:nvSpPr>
        <p:spPr/>
        <p:txBody>
          <a:bodyPr/>
          <a:p>
            <a:fld id="{9DBADEF7-3937-4267-8CE6-DAD4BA9B8231}"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831" name="Slide Image Placeholder 1"/>
          <p:cNvSpPr>
            <a:spLocks noChangeAspect="1" noRot="1" noGrp="1" noTextEdit="1"/>
          </p:cNvSpPr>
          <p:nvPr>
            <p:ph type="sldImg"/>
          </p:nvPr>
        </p:nvSpPr>
        <p:spPr/>
      </p:sp>
      <p:sp>
        <p:nvSpPr>
          <p:cNvPr id="1048832" name="Notes Placeholder 2"/>
          <p:cNvSpPr>
            <a:spLocks noGrp="1"/>
          </p:cNvSpPr>
          <p:nvPr>
            <p:ph type="body" idx="1"/>
          </p:nvPr>
        </p:nvSpPr>
        <p:spPr>
          <a:noFill/>
        </p:spPr>
        <p:txBody>
          <a:bodyPr/>
          <a:p>
            <a:endParaRPr lang="id-ID" smtClean="0"/>
          </a:p>
        </p:txBody>
      </p:sp>
      <p:sp>
        <p:nvSpPr>
          <p:cNvPr id="1048833" name="Slide Number Placeholder 3"/>
          <p:cNvSpPr>
            <a:spLocks noGrp="1"/>
          </p:cNvSpPr>
          <p:nvPr>
            <p:ph type="sldNum" sz="quarter" idx="5"/>
          </p:nvPr>
        </p:nvSpPr>
        <p:spPr/>
        <p:txBody>
          <a:bodyPr/>
          <a:p>
            <a:fld id="{847FFF63-BD5A-4653-A21A-FD4BC421604B}"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835" name="Slide Image Placeholder 1"/>
          <p:cNvSpPr>
            <a:spLocks noChangeAspect="1" noRot="1" noGrp="1" noTextEdit="1"/>
          </p:cNvSpPr>
          <p:nvPr>
            <p:ph type="sldImg"/>
          </p:nvPr>
        </p:nvSpPr>
        <p:spPr/>
      </p:sp>
      <p:sp>
        <p:nvSpPr>
          <p:cNvPr id="1048836" name="Notes Placeholder 2"/>
          <p:cNvSpPr>
            <a:spLocks noGrp="1"/>
          </p:cNvSpPr>
          <p:nvPr>
            <p:ph type="body" idx="1"/>
          </p:nvPr>
        </p:nvSpPr>
        <p:spPr>
          <a:noFill/>
        </p:spPr>
        <p:txBody>
          <a:bodyPr/>
          <a:p>
            <a:endParaRPr lang="id-ID" smtClean="0"/>
          </a:p>
        </p:txBody>
      </p:sp>
      <p:sp>
        <p:nvSpPr>
          <p:cNvPr id="1048837" name="Slide Number Placeholder 3"/>
          <p:cNvSpPr>
            <a:spLocks noGrp="1"/>
          </p:cNvSpPr>
          <p:nvPr>
            <p:ph type="sldNum" sz="quarter" idx="5"/>
          </p:nvPr>
        </p:nvSpPr>
        <p:spPr/>
        <p:txBody>
          <a:bodyPr/>
          <a:p>
            <a:fld id="{7D0F1586-19A9-408A-A6E3-F1B50235A8DF}"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844" name="Slide Image Placeholder 1"/>
          <p:cNvSpPr>
            <a:spLocks noChangeAspect="1" noRot="1" noGrp="1"/>
          </p:cNvSpPr>
          <p:nvPr>
            <p:ph type="sldImg"/>
          </p:nvPr>
        </p:nvSpPr>
        <p:spPr>
          <a:xfrm>
            <a:off x="1143000" y="685800"/>
            <a:ext cx="4572000" cy="3429000"/>
          </a:xfrm>
        </p:spPr>
      </p:sp>
      <p:sp>
        <p:nvSpPr>
          <p:cNvPr id="1048845" name="Notes Placeholder 2"/>
          <p:cNvSpPr>
            <a:spLocks noGrp="1"/>
          </p:cNvSpPr>
          <p:nvPr>
            <p:ph type="body" idx="1"/>
          </p:nvPr>
        </p:nvSpPr>
        <p:spPr/>
        <p:txBody>
          <a:bodyPr>
            <a:normAutofit/>
          </a:bodyPr>
          <a:p>
            <a:endParaRPr dirty="0" lang="en-US"/>
          </a:p>
        </p:txBody>
      </p:sp>
      <p:sp>
        <p:nvSpPr>
          <p:cNvPr id="1048846" name="Slide Number Placeholder 3"/>
          <p:cNvSpPr>
            <a:spLocks noGrp="1"/>
          </p:cNvSpPr>
          <p:nvPr>
            <p:ph type="sldNum" sz="quarter" idx="10"/>
          </p:nvPr>
        </p:nvSpPr>
        <p:spPr/>
        <p:txBody>
          <a:bodyPr/>
          <a:p>
            <a:fld id="{2B891980-0BF3-461C-95D4-87E094E9751C}" type="slidenum">
              <a:rPr lang="en-US" smtClean="0">
                <a:solidFill>
                  <a:prstClr val="black"/>
                </a:solidFill>
              </a:rPr>
              <a:t>36</a:t>
            </a:fld>
            <a:endParaRPr dirty="0"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9" name="Slide Image Placeholder 1"/>
          <p:cNvSpPr>
            <a:spLocks noChangeAspect="1" noRot="1" noGrp="1"/>
          </p:cNvSpPr>
          <p:nvPr>
            <p:ph type="sldImg"/>
          </p:nvPr>
        </p:nvSpPr>
        <p:spPr>
          <a:xfrm>
            <a:off x="1143000" y="685800"/>
            <a:ext cx="4572000" cy="3429000"/>
          </a:xfrm>
        </p:spPr>
      </p:sp>
      <p:sp>
        <p:nvSpPr>
          <p:cNvPr id="1048660" name="Notes Placeholder 2"/>
          <p:cNvSpPr>
            <a:spLocks noGrp="1"/>
          </p:cNvSpPr>
          <p:nvPr>
            <p:ph type="body" idx="1"/>
          </p:nvPr>
        </p:nvSpPr>
        <p:spPr/>
        <p:txBody>
          <a:bodyPr/>
          <a:p>
            <a:endParaRPr dirty="0" lang="en-US"/>
          </a:p>
        </p:txBody>
      </p:sp>
      <p:sp>
        <p:nvSpPr>
          <p:cNvPr id="1048661" name="Slide Number Placeholder 3"/>
          <p:cNvSpPr>
            <a:spLocks noGrp="1"/>
          </p:cNvSpPr>
          <p:nvPr>
            <p:ph type="sldNum" sz="quarter" idx="10"/>
          </p:nvPr>
        </p:nvSpPr>
        <p:spPr/>
        <p:txBody>
          <a:bodyPr/>
          <a:p>
            <a:fld id="{75693FD4-8F83-4EF7-AC3F-0DC0388986B0}"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1143000" y="685800"/>
            <a:ext cx="4572000" cy="3429000"/>
          </a:xfrm>
        </p:spPr>
      </p:sp>
      <p:sp>
        <p:nvSpPr>
          <p:cNvPr id="1048666" name="Notes Placeholder 2"/>
          <p:cNvSpPr>
            <a:spLocks noGrp="1"/>
          </p:cNvSpPr>
          <p:nvPr>
            <p:ph type="body" idx="1"/>
          </p:nvPr>
        </p:nvSpPr>
        <p:spPr/>
        <p:txBody>
          <a:bodyPr/>
          <a:p>
            <a:endParaRPr dirty="0" lang="en-US"/>
          </a:p>
        </p:txBody>
      </p:sp>
      <p:sp>
        <p:nvSpPr>
          <p:cNvPr id="1048667" name="Slide Number Placeholder 3"/>
          <p:cNvSpPr>
            <a:spLocks noGrp="1"/>
          </p:cNvSpPr>
          <p:nvPr>
            <p:ph type="sldNum" sz="quarter" idx="10"/>
          </p:nvPr>
        </p:nvSpPr>
        <p:spPr/>
        <p:txBody>
          <a:bodyPr/>
          <a:p>
            <a:fld id="{75693FD4-8F83-4EF7-AC3F-0DC0388986B0}"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9" name="Slide Image Placeholder 1"/>
          <p:cNvSpPr>
            <a:spLocks noChangeAspect="1" noRot="1" noGrp="1"/>
          </p:cNvSpPr>
          <p:nvPr>
            <p:ph type="sldImg"/>
          </p:nvPr>
        </p:nvSpPr>
        <p:spPr>
          <a:xfrm>
            <a:off x="1143000" y="685800"/>
            <a:ext cx="4572000" cy="3429000"/>
          </a:xfrm>
        </p:spPr>
      </p:sp>
      <p:sp>
        <p:nvSpPr>
          <p:cNvPr id="1048670" name="Notes Placeholder 2"/>
          <p:cNvSpPr>
            <a:spLocks noGrp="1"/>
          </p:cNvSpPr>
          <p:nvPr>
            <p:ph type="body" idx="1"/>
          </p:nvPr>
        </p:nvSpPr>
        <p:spPr/>
        <p:txBody>
          <a:bodyPr/>
          <a:p>
            <a:endParaRPr lang="en-US"/>
          </a:p>
        </p:txBody>
      </p:sp>
      <p:sp>
        <p:nvSpPr>
          <p:cNvPr id="1048671" name="Slide Number Placeholder 3"/>
          <p:cNvSpPr>
            <a:spLocks noGrp="1"/>
          </p:cNvSpPr>
          <p:nvPr>
            <p:ph type="sldNum" sz="quarter" idx="10"/>
          </p:nvPr>
        </p:nvSpPr>
        <p:spPr/>
        <p:txBody>
          <a:bodyPr/>
          <a:p>
            <a:fld id="{75693FD4-8F83-4EF7-AC3F-0DC0388986B0}"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73" name="Slide Image Placeholder 1"/>
          <p:cNvSpPr>
            <a:spLocks noChangeAspect="1" noRot="1" noGrp="1"/>
          </p:cNvSpPr>
          <p:nvPr>
            <p:ph type="sldImg"/>
          </p:nvPr>
        </p:nvSpPr>
        <p:spPr>
          <a:xfrm>
            <a:off x="1143000" y="685800"/>
            <a:ext cx="4572000" cy="3429000"/>
          </a:xfrm>
        </p:spPr>
      </p:sp>
      <p:sp>
        <p:nvSpPr>
          <p:cNvPr id="1048674" name="Notes Placeholder 2"/>
          <p:cNvSpPr>
            <a:spLocks noGrp="1"/>
          </p:cNvSpPr>
          <p:nvPr>
            <p:ph type="body" idx="1"/>
          </p:nvPr>
        </p:nvSpPr>
        <p:spPr/>
        <p:txBody>
          <a:bodyPr/>
          <a:p>
            <a:endParaRPr dirty="0" lang="en-US" smtClean="0"/>
          </a:p>
        </p:txBody>
      </p:sp>
      <p:sp>
        <p:nvSpPr>
          <p:cNvPr id="1048675" name="Slide Number Placeholder 3"/>
          <p:cNvSpPr>
            <a:spLocks noGrp="1"/>
          </p:cNvSpPr>
          <p:nvPr>
            <p:ph type="sldNum" sz="quarter" idx="10"/>
          </p:nvPr>
        </p:nvSpPr>
        <p:spPr/>
        <p:txBody>
          <a:bodyPr/>
          <a:p>
            <a:fld id="{58CC9574-A819-4FE4-99A7-1E27AD09ADC2}" type="slidenum">
              <a:rPr lang="en-US" smtClean="0"/>
              <a:t>8</a:t>
            </a:fld>
            <a:endParaRPr dirty="0"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77" name="Slide Image Placeholder 1"/>
          <p:cNvSpPr>
            <a:spLocks noChangeAspect="1" noRot="1" noGrp="1"/>
          </p:cNvSpPr>
          <p:nvPr>
            <p:ph type="sldImg"/>
          </p:nvPr>
        </p:nvSpPr>
        <p:spPr>
          <a:xfrm>
            <a:off x="1143000" y="685800"/>
            <a:ext cx="4572000" cy="3429000"/>
          </a:xfrm>
        </p:spPr>
      </p:sp>
      <p:sp>
        <p:nvSpPr>
          <p:cNvPr id="1048678" name="Notes Placeholder 2"/>
          <p:cNvSpPr>
            <a:spLocks noGrp="1"/>
          </p:cNvSpPr>
          <p:nvPr>
            <p:ph type="body" idx="1"/>
          </p:nvPr>
        </p:nvSpPr>
        <p:spPr/>
        <p:txBody>
          <a:bodyPr/>
          <a:p>
            <a:endParaRPr dirty="0" lang="en-US"/>
          </a:p>
        </p:txBody>
      </p:sp>
      <p:sp>
        <p:nvSpPr>
          <p:cNvPr id="1048679" name="Slide Number Placeholder 3"/>
          <p:cNvSpPr>
            <a:spLocks noGrp="1"/>
          </p:cNvSpPr>
          <p:nvPr>
            <p:ph type="sldNum" sz="quarter" idx="10"/>
          </p:nvPr>
        </p:nvSpPr>
        <p:spPr/>
        <p:txBody>
          <a:bodyPr/>
          <a:p>
            <a:fld id="{75693FD4-8F83-4EF7-AC3F-0DC0388986B0}"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83" name="Slide Image Placeholder 1"/>
          <p:cNvSpPr>
            <a:spLocks noChangeAspect="1" noRot="1" noGrp="1"/>
          </p:cNvSpPr>
          <p:nvPr>
            <p:ph type="sldImg"/>
          </p:nvPr>
        </p:nvSpPr>
        <p:spPr>
          <a:xfrm>
            <a:off x="1143000" y="685800"/>
            <a:ext cx="4572000" cy="3429000"/>
          </a:xfrm>
        </p:spPr>
      </p:sp>
      <p:sp>
        <p:nvSpPr>
          <p:cNvPr id="1048684" name="Notes Placeholder 2"/>
          <p:cNvSpPr>
            <a:spLocks noGrp="1"/>
          </p:cNvSpPr>
          <p:nvPr>
            <p:ph type="body" idx="1"/>
          </p:nvPr>
        </p:nvSpPr>
        <p:spPr/>
        <p:txBody>
          <a:bodyPr/>
          <a:p>
            <a:endParaRPr lang="en-US"/>
          </a:p>
        </p:txBody>
      </p:sp>
      <p:sp>
        <p:nvSpPr>
          <p:cNvPr id="1048685" name="Slide Number Placeholder 3"/>
          <p:cNvSpPr>
            <a:spLocks noGrp="1"/>
          </p:cNvSpPr>
          <p:nvPr>
            <p:ph type="sldNum" sz="quarter" idx="10"/>
          </p:nvPr>
        </p:nvSpPr>
        <p:spPr/>
        <p:txBody>
          <a:bodyPr/>
          <a:p>
            <a:fld id="{75693FD4-8F83-4EF7-AC3F-0DC0388986B0}"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64" name=""/>
        <p:cNvGrpSpPr/>
        <p:nvPr/>
      </p:nvGrpSpPr>
      <p:grpSpPr>
        <a:xfrm>
          <a:off x="0" y="0"/>
          <a:ext cx="0" cy="0"/>
          <a:chOff x="0" y="0"/>
          <a:chExt cx="0" cy="0"/>
        </a:xfrm>
      </p:grpSpPr>
      <p:pic>
        <p:nvPicPr>
          <p:cNvPr id="2097213" name="Picture 5"/>
          <p:cNvPicPr>
            <a:picLocks noChangeAspect="1"/>
          </p:cNvPicPr>
          <p:nvPr userDrawn="1"/>
        </p:nvPicPr>
        <p:blipFill rotWithShape="1">
          <a:blip xmlns:r="http://schemas.openxmlformats.org/officeDocument/2006/relationships" r:embed="rId1" cstate="email"/>
          <a:srcRect/>
          <a:stretch>
            <a:fillRect/>
          </a:stretch>
        </p:blipFill>
        <p:spPr>
          <a:xfrm>
            <a:off x="43547" y="1"/>
            <a:ext cx="9100457" cy="6879771"/>
          </a:xfrm>
          <a:prstGeom prst="rect"/>
        </p:spPr>
      </p:pic>
      <p:sp>
        <p:nvSpPr>
          <p:cNvPr id="1048847" name="Title 1"/>
          <p:cNvSpPr>
            <a:spLocks noGrp="1"/>
          </p:cNvSpPr>
          <p:nvPr>
            <p:ph type="ctrTitle" hasCustomPrompt="1"/>
          </p:nvPr>
        </p:nvSpPr>
        <p:spPr>
          <a:xfrm>
            <a:off x="2590800" y="2286004"/>
            <a:ext cx="6180224" cy="1470025"/>
          </a:xfrm>
        </p:spPr>
        <p:txBody>
          <a:bodyPr anchor="t"/>
          <a:lstStyle>
            <a:lvl1pPr algn="r">
              <a:defRPr baseline="0" b="1" cap="small">
                <a:solidFill>
                  <a:srgbClr val="003300"/>
                </a:solidFill>
              </a:defRPr>
            </a:lvl1pPr>
          </a:lstStyle>
          <a:p>
            <a:r>
              <a:rPr dirty="0" lang="en-US" smtClean="0"/>
              <a:t>Click to edit master title style</a:t>
            </a:r>
            <a:endParaRPr dirty="0" lang="en-US"/>
          </a:p>
        </p:txBody>
      </p:sp>
      <p:sp>
        <p:nvSpPr>
          <p:cNvPr id="1048848" name="Subtitle 2"/>
          <p:cNvSpPr>
            <a:spLocks noGrp="1"/>
          </p:cNvSpPr>
          <p:nvPr>
            <p:ph type="subTitle" idx="1"/>
          </p:nvPr>
        </p:nvSpPr>
        <p:spPr>
          <a:xfrm>
            <a:off x="3962400" y="4038600"/>
            <a:ext cx="4772528" cy="990600"/>
          </a:xfrm>
        </p:spPr>
        <p:txBody>
          <a:bodyPr>
            <a:normAutofit/>
          </a:bodyPr>
          <a:lstStyle>
            <a:lvl1pPr algn="r" indent="0" marL="0">
              <a:buNone/>
              <a:defRPr b="0" sz="2000">
                <a:solidFill>
                  <a:schemeClr val="tx1"/>
                </a:solidFill>
                <a:latin typeface="Georgia" pitchFamily="18" charset="0"/>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pic>
        <p:nvPicPr>
          <p:cNvPr id="2097214" name="Picture 6"/>
          <p:cNvPicPr>
            <a:picLocks noChangeAspect="1"/>
          </p:cNvPicPr>
          <p:nvPr userDrawn="1"/>
        </p:nvPicPr>
        <p:blipFill rotWithShape="1">
          <a:blip xmlns:r="http://schemas.openxmlformats.org/officeDocument/2006/relationships" r:embed="rId2" cstate="email"/>
          <a:srcRect/>
          <a:stretch>
            <a:fillRect/>
          </a:stretch>
        </p:blipFill>
        <p:spPr>
          <a:xfrm>
            <a:off x="0" y="1251"/>
            <a:ext cx="3721618" cy="6858000"/>
          </a:xfrm>
          <a:prstGeom prst="rect"/>
        </p:spPr>
      </p:pic>
      <p:sp>
        <p:nvSpPr>
          <p:cNvPr id="1048849" name="Picture Placeholder 9"/>
          <p:cNvSpPr>
            <a:spLocks noGrp="1"/>
          </p:cNvSpPr>
          <p:nvPr>
            <p:ph type="pic" sz="quarter" idx="13" hasCustomPrompt="1"/>
          </p:nvPr>
        </p:nvSpPr>
        <p:spPr>
          <a:xfrm>
            <a:off x="6858000" y="5105400"/>
            <a:ext cx="1828800" cy="990600"/>
          </a:xfrm>
        </p:spPr>
        <p:txBody>
          <a:bodyPr>
            <a:normAutofit/>
          </a:bodyPr>
          <a:lstStyle>
            <a:lvl1pPr algn="ctr" indent="0" marL="0">
              <a:buNone/>
              <a:defRPr baseline="0" sz="2000"/>
            </a:lvl1pPr>
          </a:lstStyle>
          <a:p>
            <a:r>
              <a:rPr dirty="0" lang="en-US" smtClean="0"/>
              <a:t>Company Logo</a:t>
            </a:r>
            <a:endParaRPr dirty="0" lang="en-US"/>
          </a:p>
        </p:txBody>
      </p:sp>
    </p:spTree>
  </p:cSld>
  <p:clrMapOvr>
    <a:masterClrMapping/>
  </p:clrMapOvr>
  <p:transition spd="slow">
    <p:wipe dir="d"/>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4">
                                  <p:stCondLst>
                                    <p:cond delay="0"/>
                                  </p:stCondLst>
                                  <p:childTnLst>
                                    <p:set>
                                      <p:cBhvr>
                                        <p:cTn dur="1" fill="hold" id="6">
                                          <p:stCondLst>
                                            <p:cond delay="0"/>
                                          </p:stCondLst>
                                        </p:cTn>
                                        <p:tgtEl>
                                          <p:spTgt spid="2097214"/>
                                        </p:tgtEl>
                                        <p:attrNameLst>
                                          <p:attrName>style.visibility</p:attrName>
                                        </p:attrNameLst>
                                      </p:cBhvr>
                                      <p:to>
                                        <p:strVal val="visible"/>
                                      </p:to>
                                    </p:set>
                                    <p:animEffect transition="in" filter="wipe(down)">
                                      <p:cBhvr>
                                        <p:cTn dur="500" id="7"/>
                                        <p:tgtEl>
                                          <p:spTgt spid="2097214"/>
                                        </p:tgtEl>
                                      </p:cBhvr>
                                    </p:animEffect>
                                  </p:childTnLst>
                                </p:cTn>
                              </p:par>
                            </p:childTnLst>
                          </p:cTn>
                        </p:par>
                        <p:par>
                          <p:cTn fill="hold" id="8">
                            <p:stCondLst>
                              <p:cond delay="500"/>
                            </p:stCondLst>
                            <p:childTnLst>
                              <p:par>
                                <p:cTn fill="hold" grpId="0" id="9" nodeType="afterEffect" presetClass="entr" presetID="10" presetSubtype="0">
                                  <p:stCondLst>
                                    <p:cond delay="0"/>
                                  </p:stCondLst>
                                  <p:childTnLst>
                                    <p:set>
                                      <p:cBhvr>
                                        <p:cTn dur="1" fill="hold" id="10">
                                          <p:stCondLst>
                                            <p:cond delay="0"/>
                                          </p:stCondLst>
                                        </p:cTn>
                                        <p:tgtEl>
                                          <p:spTgt spid="1048849"/>
                                        </p:tgtEl>
                                        <p:attrNameLst>
                                          <p:attrName>style.visibility</p:attrName>
                                        </p:attrNameLst>
                                      </p:cBhvr>
                                      <p:to>
                                        <p:strVal val="visible"/>
                                      </p:to>
                                    </p:set>
                                    <p:animEffect transition="in" filter="fade">
                                      <p:cBhvr>
                                        <p:cTn dur="500" id="11"/>
                                        <p:tgtEl>
                                          <p:spTgt spid="1048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70" name=""/>
        <p:cNvGrpSpPr/>
        <p:nvPr/>
      </p:nvGrpSpPr>
      <p:grpSpPr>
        <a:xfrm>
          <a:off x="0" y="0"/>
          <a:ext cx="0" cy="0"/>
          <a:chOff x="0" y="0"/>
          <a:chExt cx="0" cy="0"/>
        </a:xfrm>
      </p:grpSpPr>
      <p:sp>
        <p:nvSpPr>
          <p:cNvPr id="1048880" name="Title 1"/>
          <p:cNvSpPr>
            <a:spLocks noGrp="1"/>
          </p:cNvSpPr>
          <p:nvPr>
            <p:ph type="title"/>
          </p:nvPr>
        </p:nvSpPr>
        <p:spPr/>
        <p:txBody>
          <a:bodyPr/>
          <a:p>
            <a:r>
              <a:rPr lang="en-US" smtClean="0"/>
              <a:t>Click to edit Master title style</a:t>
            </a:r>
            <a:endParaRPr lang="en-US"/>
          </a:p>
        </p:txBody>
      </p:sp>
      <p:sp>
        <p:nvSpPr>
          <p:cNvPr id="1048881" name="Date Placeholder 2"/>
          <p:cNvSpPr>
            <a:spLocks noGrp="1"/>
          </p:cNvSpPr>
          <p:nvPr>
            <p:ph type="dt" sz="half" idx="10"/>
          </p:nvPr>
        </p:nvSpPr>
        <p:spPr/>
        <p:txBody>
          <a:bodyPr/>
          <a:p>
            <a:fld id="{757B281C-5159-4971-8228-52B9A72E9ED2}" type="datetimeFigureOut">
              <a:rPr lang="en-US" smtClean="0"/>
              <a:t>9/26/2016</a:t>
            </a:fld>
            <a:endParaRPr dirty="0" lang="en-US"/>
          </a:p>
        </p:txBody>
      </p:sp>
      <p:sp>
        <p:nvSpPr>
          <p:cNvPr id="1048882" name="Footer Placeholder 3"/>
          <p:cNvSpPr>
            <a:spLocks noGrp="1"/>
          </p:cNvSpPr>
          <p:nvPr>
            <p:ph type="ftr" sz="quarter" idx="11"/>
          </p:nvPr>
        </p:nvSpPr>
        <p:spPr/>
        <p:txBody>
          <a:bodyPr/>
          <a:p>
            <a:endParaRPr dirty="0" lang="en-US"/>
          </a:p>
        </p:txBody>
      </p:sp>
      <p:sp>
        <p:nvSpPr>
          <p:cNvPr id="1048883" name="Slide Number Placeholder 4"/>
          <p:cNvSpPr>
            <a:spLocks noGrp="1"/>
          </p:cNvSpPr>
          <p:nvPr>
            <p:ph type="sldNum" sz="quarter" idx="12"/>
          </p:nvPr>
        </p:nvSpPr>
        <p:spPr/>
        <p:txBody>
          <a:bodyPr/>
          <a:p>
            <a:fld id="{33D6E5A2-EC83-451F-A719-9AC1370DD5CF}" type="slidenum">
              <a:rPr lang="en-US" smtClean="0"/>
              <a:t>‹#›</a:t>
            </a:fld>
            <a:endParaRPr dirty="0" lang="en-US"/>
          </a:p>
        </p:txBody>
      </p:sp>
    </p:spTree>
  </p:cSld>
  <p:clrMapOvr>
    <a:masterClrMapping/>
  </p:clrMapOvr>
  <p:transition spd="slow">
    <p:wipe dir="d"/>
  </p:transition>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23" name=""/>
        <p:cNvGrpSpPr/>
        <p:nvPr/>
      </p:nvGrpSpPr>
      <p:grpSpPr>
        <a:xfrm>
          <a:off x="0" y="0"/>
          <a:ext cx="0" cy="0"/>
          <a:chOff x="0" y="0"/>
          <a:chExt cx="0" cy="0"/>
        </a:xfrm>
      </p:grpSpPr>
      <p:sp>
        <p:nvSpPr>
          <p:cNvPr id="1048777" name="Date Placeholder 1"/>
          <p:cNvSpPr>
            <a:spLocks noGrp="1"/>
          </p:cNvSpPr>
          <p:nvPr>
            <p:ph type="dt" sz="half" idx="10"/>
          </p:nvPr>
        </p:nvSpPr>
        <p:spPr/>
        <p:txBody>
          <a:bodyPr/>
          <a:p>
            <a:fld id="{757B281C-5159-4971-8228-52B9A72E9ED2}" type="datetimeFigureOut">
              <a:rPr lang="en-US" smtClean="0"/>
              <a:t>9/26/2016</a:t>
            </a:fld>
            <a:endParaRPr dirty="0" lang="en-US"/>
          </a:p>
        </p:txBody>
      </p:sp>
      <p:sp>
        <p:nvSpPr>
          <p:cNvPr id="1048778" name="Footer Placeholder 2"/>
          <p:cNvSpPr>
            <a:spLocks noGrp="1"/>
          </p:cNvSpPr>
          <p:nvPr>
            <p:ph type="ftr" sz="quarter" idx="11"/>
          </p:nvPr>
        </p:nvSpPr>
        <p:spPr/>
        <p:txBody>
          <a:bodyPr/>
          <a:p>
            <a:endParaRPr dirty="0" lang="en-US"/>
          </a:p>
        </p:txBody>
      </p:sp>
      <p:sp>
        <p:nvSpPr>
          <p:cNvPr id="1048779" name="Slide Number Placeholder 3"/>
          <p:cNvSpPr>
            <a:spLocks noGrp="1"/>
          </p:cNvSpPr>
          <p:nvPr>
            <p:ph type="sldNum" sz="quarter" idx="12"/>
          </p:nvPr>
        </p:nvSpPr>
        <p:spPr/>
        <p:txBody>
          <a:bodyPr/>
          <a:p>
            <a:fld id="{33D6E5A2-EC83-451F-A719-9AC1370DD5CF}" type="slidenum">
              <a:rPr lang="en-US" smtClean="0"/>
              <a:t>‹#›</a:t>
            </a:fld>
            <a:endParaRPr dirty="0" lang="en-US"/>
          </a:p>
        </p:txBody>
      </p:sp>
    </p:spTree>
  </p:cSld>
  <p:clrMapOvr>
    <a:masterClrMapping/>
  </p:clrMapOvr>
  <p:transition spd="slow">
    <p:wipe dir="d"/>
  </p:transition>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Background Only">
    <p:spTree>
      <p:nvGrpSpPr>
        <p:cNvPr id="64" name=""/>
        <p:cNvGrpSpPr/>
        <p:nvPr/>
      </p:nvGrpSpPr>
      <p:grpSpPr>
        <a:xfrm>
          <a:off x="0" y="0"/>
          <a:ext cx="0" cy="0"/>
          <a:chOff x="0" y="0"/>
          <a:chExt cx="0" cy="0"/>
        </a:xfrm>
      </p:grpSpPr>
      <p:pic>
        <p:nvPicPr>
          <p:cNvPr id="2097161" name="Picture 1"/>
          <p:cNvPicPr>
            <a:picLocks noChangeAspect="1"/>
          </p:cNvPicPr>
          <p:nvPr userDrawn="1"/>
        </p:nvPicPr>
        <p:blipFill rotWithShape="1">
          <a:blip xmlns:r="http://schemas.openxmlformats.org/officeDocument/2006/relationships" r:embed="rId1" cstate="email"/>
          <a:srcRect/>
          <a:stretch>
            <a:fillRect/>
          </a:stretch>
        </p:blipFill>
        <p:spPr>
          <a:xfrm>
            <a:off x="43547" y="1"/>
            <a:ext cx="9100457" cy="6879771"/>
          </a:xfrm>
          <a:prstGeom prst="rect"/>
        </p:spPr>
      </p:pic>
      <p:sp>
        <p:nvSpPr>
          <p:cNvPr id="1048655" name="Date Placeholder 3"/>
          <p:cNvSpPr>
            <a:spLocks noGrp="1"/>
          </p:cNvSpPr>
          <p:nvPr>
            <p:ph type="dt" sz="half" idx="10"/>
          </p:nvPr>
        </p:nvSpPr>
        <p:spPr>
          <a:xfrm>
            <a:off x="762000" y="6356352"/>
            <a:ext cx="2133600" cy="365125"/>
          </a:xfrm>
        </p:spPr>
        <p:txBody>
          <a:bodyPr/>
          <a:p>
            <a:fld id="{757B281C-5159-4971-8228-52B9A72E9ED2}" type="datetimeFigureOut">
              <a:rPr lang="en-US" smtClean="0"/>
              <a:t>9/26/2016</a:t>
            </a:fld>
            <a:endParaRPr dirty="0" lang="en-US"/>
          </a:p>
        </p:txBody>
      </p:sp>
      <p:sp>
        <p:nvSpPr>
          <p:cNvPr id="1048656" name="Footer Placeholder 4"/>
          <p:cNvSpPr>
            <a:spLocks noGrp="1"/>
          </p:cNvSpPr>
          <p:nvPr>
            <p:ph type="ftr" sz="quarter" idx="11"/>
          </p:nvPr>
        </p:nvSpPr>
        <p:spPr>
          <a:xfrm>
            <a:off x="3352800" y="6356352"/>
            <a:ext cx="2895600" cy="365125"/>
          </a:xfrm>
        </p:spPr>
        <p:txBody>
          <a:bodyPr/>
          <a:p>
            <a:endParaRPr dirty="0" lang="en-US"/>
          </a:p>
        </p:txBody>
      </p:sp>
      <p:sp>
        <p:nvSpPr>
          <p:cNvPr id="1048657" name="Slide Number Placeholder 5"/>
          <p:cNvSpPr>
            <a:spLocks noGrp="1"/>
          </p:cNvSpPr>
          <p:nvPr>
            <p:ph type="sldNum" sz="quarter" idx="12"/>
          </p:nvPr>
        </p:nvSpPr>
        <p:spPr>
          <a:xfrm>
            <a:off x="6705600" y="6356352"/>
            <a:ext cx="2133600" cy="365125"/>
          </a:xfrm>
        </p:spPr>
        <p:txBody>
          <a:bodyPr/>
          <a:p>
            <a:fld id="{33D6E5A2-EC83-451F-A719-9AC1370DD5CF}" type="slidenum">
              <a:rPr lang="en-US" smtClean="0"/>
              <a:t>‹#›</a:t>
            </a:fld>
            <a:endParaRPr dirty="0" lang="en-US"/>
          </a:p>
        </p:txBody>
      </p:sp>
    </p:spTree>
  </p:cSld>
  <p:clrMapOvr>
    <a:masterClrMapping/>
  </p:clrMapOvr>
  <p:transition spd="slow">
    <p:wipe dir="d"/>
  </p:transition>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26" name=""/>
        <p:cNvGrpSpPr/>
        <p:nvPr/>
      </p:nvGrpSpPr>
      <p:grpSpPr>
        <a:xfrm>
          <a:off x="0" y="0"/>
          <a:ext cx="0" cy="0"/>
          <a:chOff x="0" y="0"/>
          <a:chExt cx="0" cy="0"/>
        </a:xfrm>
      </p:grpSpPr>
      <p:pic>
        <p:nvPicPr>
          <p:cNvPr id="2097154" name="Picture 6"/>
          <p:cNvPicPr>
            <a:picLocks noChangeAspect="1"/>
          </p:cNvPicPr>
          <p:nvPr userDrawn="1"/>
        </p:nvPicPr>
        <p:blipFill>
          <a:blip xmlns:r="http://schemas.openxmlformats.org/officeDocument/2006/relationships" r:embed="rId1" cstate="print"/>
          <a:stretch>
            <a:fillRect/>
          </a:stretch>
        </p:blipFill>
        <p:spPr>
          <a:xfrm>
            <a:off x="20551" y="20552"/>
            <a:ext cx="3498527" cy="2825393"/>
          </a:xfrm>
          <a:prstGeom prst="rect"/>
        </p:spPr>
      </p:pic>
      <p:pic>
        <p:nvPicPr>
          <p:cNvPr id="2097155" name="Picture 7"/>
          <p:cNvPicPr>
            <a:picLocks noChangeAspect="1"/>
          </p:cNvPicPr>
          <p:nvPr userDrawn="1"/>
        </p:nvPicPr>
        <p:blipFill>
          <a:blip xmlns:r="http://schemas.openxmlformats.org/officeDocument/2006/relationships" r:embed="rId2" cstate="print"/>
          <a:stretch>
            <a:fillRect/>
          </a:stretch>
        </p:blipFill>
        <p:spPr>
          <a:xfrm>
            <a:off x="3503486" y="20548"/>
            <a:ext cx="5624418" cy="2825496"/>
          </a:xfrm>
          <a:prstGeom prst="rect"/>
        </p:spPr>
      </p:pic>
      <p:pic>
        <p:nvPicPr>
          <p:cNvPr id="2097156" name="Picture 8"/>
          <p:cNvPicPr>
            <a:picLocks noChangeAspect="1"/>
          </p:cNvPicPr>
          <p:nvPr userDrawn="1"/>
        </p:nvPicPr>
        <p:blipFill>
          <a:blip xmlns:r="http://schemas.openxmlformats.org/officeDocument/2006/relationships" r:embed="rId3" cstate="print"/>
          <a:stretch>
            <a:fillRect/>
          </a:stretch>
        </p:blipFill>
        <p:spPr>
          <a:xfrm>
            <a:off x="20923" y="2818501"/>
            <a:ext cx="7668994" cy="2296267"/>
          </a:xfrm>
          <a:prstGeom prst="rect"/>
        </p:spPr>
      </p:pic>
      <p:pic>
        <p:nvPicPr>
          <p:cNvPr id="2097157" name="Picture 9"/>
          <p:cNvPicPr>
            <a:picLocks noChangeAspect="1"/>
          </p:cNvPicPr>
          <p:nvPr userDrawn="1"/>
        </p:nvPicPr>
        <p:blipFill>
          <a:blip xmlns:r="http://schemas.openxmlformats.org/officeDocument/2006/relationships" r:embed="rId4" cstate="print"/>
          <a:stretch>
            <a:fillRect/>
          </a:stretch>
        </p:blipFill>
        <p:spPr>
          <a:xfrm>
            <a:off x="7662122" y="2819400"/>
            <a:ext cx="1461333" cy="2293851"/>
          </a:xfrm>
          <a:prstGeom prst="rect"/>
        </p:spPr>
      </p:pic>
      <p:pic>
        <p:nvPicPr>
          <p:cNvPr id="2097158" name="Picture 10"/>
          <p:cNvPicPr>
            <a:picLocks/>
          </p:cNvPicPr>
          <p:nvPr userDrawn="1"/>
        </p:nvPicPr>
        <p:blipFill>
          <a:blip xmlns:r="http://schemas.openxmlformats.org/officeDocument/2006/relationships" r:embed="rId5" cstate="print"/>
          <a:stretch>
            <a:fillRect/>
          </a:stretch>
        </p:blipFill>
        <p:spPr>
          <a:xfrm>
            <a:off x="20548" y="5089819"/>
            <a:ext cx="9098280" cy="1737360"/>
          </a:xfrm>
          <a:prstGeom prst="rect"/>
        </p:spPr>
      </p:pic>
      <p:sp>
        <p:nvSpPr>
          <p:cNvPr id="1048581" name="Rectangle 13"/>
          <p:cNvSpPr/>
          <p:nvPr userDrawn="1"/>
        </p:nvSpPr>
        <p:spPr>
          <a:xfrm>
            <a:off x="8755230" y="2469776"/>
            <a:ext cx="304800" cy="152400"/>
          </a:xfrm>
          <a:prstGeom prst="rect"/>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rgbClr val="F47F28"/>
              </a:solidFill>
            </a:endParaRPr>
          </a:p>
        </p:txBody>
      </p:sp>
      <p:sp>
        <p:nvSpPr>
          <p:cNvPr id="1048582"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t>9/26/2016</a:t>
            </a:fld>
            <a:endParaRPr dirty="0" lang="en-US"/>
          </a:p>
        </p:txBody>
      </p:sp>
      <p:sp>
        <p:nvSpPr>
          <p:cNvPr id="1048583" name="Footer Placeholder 4"/>
          <p:cNvSpPr>
            <a:spLocks noGrp="1"/>
          </p:cNvSpPr>
          <p:nvPr>
            <p:ph type="ftr" sz="quarter" idx="11"/>
          </p:nvPr>
        </p:nvSpPr>
        <p:spPr/>
        <p:txBody>
          <a:bodyPr/>
          <a:lstStyle>
            <a:lvl1pPr>
              <a:defRPr>
                <a:solidFill>
                  <a:schemeClr val="bg1"/>
                </a:solidFill>
              </a:defRPr>
            </a:lvl1pPr>
          </a:lstStyle>
          <a:p>
            <a:endParaRPr dirty="0" lang="en-US"/>
          </a:p>
        </p:txBody>
      </p:sp>
      <p:sp>
        <p:nvSpPr>
          <p:cNvPr id="1048584"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t>‹#›</a:t>
            </a:fld>
            <a:endParaRPr dirty="0" lang="en-US"/>
          </a:p>
        </p:txBody>
      </p:sp>
      <p:sp>
        <p:nvSpPr>
          <p:cNvPr id="104858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dirty="0" sz="2200" kern="1200" lang="en-US" smtClean="0">
                <a:solidFill>
                  <a:schemeClr val="tx1">
                    <a:lumMod val="75000"/>
                    <a:lumOff val="25000"/>
                  </a:schemeClr>
                </a:solidFill>
                <a:latin typeface="Calibri" pitchFamily="34" charset="0"/>
                <a:ea typeface="+mn-ea"/>
                <a:cs typeface="+mn-cs"/>
              </a:defRPr>
            </a:lvl1pPr>
          </a:lstStyle>
          <a:p>
            <a:pPr lvl="0"/>
            <a:r>
              <a:rPr dirty="0" lang="en-US" smtClean="0"/>
              <a:t>Click to edit Master subtitle style</a:t>
            </a:r>
            <a:endParaRPr dirty="0" lang="en-US"/>
          </a:p>
        </p:txBody>
      </p:sp>
      <p:sp>
        <p:nvSpPr>
          <p:cNvPr id="1048586" name="Title 1"/>
          <p:cNvSpPr>
            <a:spLocks noGrp="1"/>
          </p:cNvSpPr>
          <p:nvPr>
            <p:ph type="title"/>
          </p:nvPr>
        </p:nvSpPr>
        <p:spPr>
          <a:xfrm>
            <a:off x="106344" y="4114800"/>
            <a:ext cx="7315200" cy="914400"/>
          </a:xfrm>
        </p:spPr>
        <p:txBody>
          <a:bodyPr anchor="b" anchorCtr="0">
            <a:normAutofit/>
          </a:bodyPr>
          <a:lstStyle>
            <a:lvl1pPr indent="0" marL="0">
              <a:defRPr baseline="0" b="1" sz="3600" kern="1200" lang="en-US">
                <a:solidFill>
                  <a:schemeClr val="bg1"/>
                </a:solidFill>
                <a:latin typeface="Arial" pitchFamily="34" charset="0"/>
                <a:ea typeface="+mn-ea"/>
                <a:cs typeface="Arial" pitchFamily="34" charset="0"/>
              </a:defRPr>
            </a:lvl1pPr>
          </a:lstStyle>
          <a:p>
            <a:pPr algn="l" defTabSz="914400" eaLnBrk="1" hangingPunct="1" indent="-342900" latinLnBrk="0" lvl="0" marL="342900" rtl="0">
              <a:spcBef>
                <a:spcPct val="20000"/>
              </a:spcBef>
              <a:buFont typeface="Arial" pitchFamily="34" charset="0"/>
              <a:buNone/>
            </a:pPr>
            <a:r>
              <a:rPr lang="en-US" smtClean="0"/>
              <a:t>Click to edit Master title style</a:t>
            </a:r>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2" presetSubtype="9">
                                  <p:stCondLst>
                                    <p:cond delay="0"/>
                                  </p:stCondLst>
                                  <p:childTnLst>
                                    <p:set>
                                      <p:cBhvr>
                                        <p:cTn dur="1" fill="hold" id="6">
                                          <p:stCondLst>
                                            <p:cond delay="0"/>
                                          </p:stCondLst>
                                        </p:cTn>
                                        <p:tgtEl>
                                          <p:spTgt spid="2097154"/>
                                        </p:tgtEl>
                                        <p:attrNameLst>
                                          <p:attrName>style.visibility</p:attrName>
                                        </p:attrNameLst>
                                      </p:cBhvr>
                                      <p:to>
                                        <p:strVal val="visible"/>
                                      </p:to>
                                    </p:set>
                                    <p:anim calcmode="lin" valueType="num">
                                      <p:cBhvr additive="base">
                                        <p:cTn dur="500" fill="hold" id="7"/>
                                        <p:tgtEl>
                                          <p:spTgt spid="2097154"/>
                                        </p:tgtEl>
                                        <p:attrNameLst>
                                          <p:attrName>ppt_x</p:attrName>
                                        </p:attrNameLst>
                                      </p:cBhvr>
                                      <p:tavLst>
                                        <p:tav tm="0">
                                          <p:val>
                                            <p:strVal val="0-#ppt_w/2"/>
                                          </p:val>
                                        </p:tav>
                                        <p:tav tm="100000">
                                          <p:val>
                                            <p:strVal val="#ppt_x"/>
                                          </p:val>
                                        </p:tav>
                                      </p:tavLst>
                                    </p:anim>
                                    <p:anim calcmode="lin" valueType="num">
                                      <p:cBhvr additive="base">
                                        <p:cTn dur="500" fill="hold" id="8"/>
                                        <p:tgtEl>
                                          <p:spTgt spid="2097154"/>
                                        </p:tgtEl>
                                        <p:attrNameLst>
                                          <p:attrName>ppt_y</p:attrName>
                                        </p:attrNameLst>
                                      </p:cBhvr>
                                      <p:tavLst>
                                        <p:tav tm="0">
                                          <p:val>
                                            <p:strVal val="0-#ppt_h/2"/>
                                          </p:val>
                                        </p:tav>
                                        <p:tav tm="100000">
                                          <p:val>
                                            <p:strVal val="#ppt_y"/>
                                          </p:val>
                                        </p:tav>
                                      </p:tavLst>
                                    </p:anim>
                                  </p:childTnLst>
                                </p:cTn>
                              </p:par>
                              <p:par>
                                <p:cTn fill="hold" id="9" nodeType="withEffect" presetClass="entr" presetID="2" presetSubtype="3">
                                  <p:stCondLst>
                                    <p:cond delay="0"/>
                                  </p:stCondLst>
                                  <p:childTnLst>
                                    <p:set>
                                      <p:cBhvr>
                                        <p:cTn dur="1" fill="hold" id="10">
                                          <p:stCondLst>
                                            <p:cond delay="0"/>
                                          </p:stCondLst>
                                        </p:cTn>
                                        <p:tgtEl>
                                          <p:spTgt spid="2097155"/>
                                        </p:tgtEl>
                                        <p:attrNameLst>
                                          <p:attrName>style.visibility</p:attrName>
                                        </p:attrNameLst>
                                      </p:cBhvr>
                                      <p:to>
                                        <p:strVal val="visible"/>
                                      </p:to>
                                    </p:set>
                                    <p:anim calcmode="lin" valueType="num">
                                      <p:cBhvr additive="base">
                                        <p:cTn dur="500" fill="hold" id="11"/>
                                        <p:tgtEl>
                                          <p:spTgt spid="2097155"/>
                                        </p:tgtEl>
                                        <p:attrNameLst>
                                          <p:attrName>ppt_x</p:attrName>
                                        </p:attrNameLst>
                                      </p:cBhvr>
                                      <p:tavLst>
                                        <p:tav tm="0">
                                          <p:val>
                                            <p:strVal val="1+#ppt_w/2"/>
                                          </p:val>
                                        </p:tav>
                                        <p:tav tm="100000">
                                          <p:val>
                                            <p:strVal val="#ppt_x"/>
                                          </p:val>
                                        </p:tav>
                                      </p:tavLst>
                                    </p:anim>
                                    <p:anim calcmode="lin" valueType="num">
                                      <p:cBhvr additive="base">
                                        <p:cTn dur="500" fill="hold" id="12"/>
                                        <p:tgtEl>
                                          <p:spTgt spid="2097155"/>
                                        </p:tgtEl>
                                        <p:attrNameLst>
                                          <p:attrName>ppt_y</p:attrName>
                                        </p:attrNameLst>
                                      </p:cBhvr>
                                      <p:tavLst>
                                        <p:tav tm="0">
                                          <p:val>
                                            <p:strVal val="0-#ppt_h/2"/>
                                          </p:val>
                                        </p:tav>
                                        <p:tav tm="100000">
                                          <p:val>
                                            <p:strVal val="#ppt_y"/>
                                          </p:val>
                                        </p:tav>
                                      </p:tavLst>
                                    </p:anim>
                                  </p:childTnLst>
                                </p:cTn>
                              </p:par>
                              <p:par>
                                <p:cTn fill="hold" grpId="0" id="13" nodeType="withEffect" presetClass="entr" presetID="2" presetSubtype="2">
                                  <p:stCondLst>
                                    <p:cond delay="0"/>
                                  </p:stCondLst>
                                  <p:childTnLst>
                                    <p:set>
                                      <p:cBhvr>
                                        <p:cTn dur="1" fill="hold" id="14">
                                          <p:stCondLst>
                                            <p:cond delay="0"/>
                                          </p:stCondLst>
                                        </p:cTn>
                                        <p:tgtEl>
                                          <p:spTgt spid="1048585">
                                            <p:txEl>
                                              <p:pRg st="0" end="0"/>
                                            </p:txEl>
                                          </p:spTgt>
                                        </p:tgtEl>
                                        <p:attrNameLst>
                                          <p:attrName>style.visibility</p:attrName>
                                        </p:attrNameLst>
                                      </p:cBhvr>
                                      <p:to>
                                        <p:strVal val="visible"/>
                                      </p:to>
                                    </p:set>
                                    <p:anim calcmode="lin" valueType="num">
                                      <p:cBhvr additive="base">
                                        <p:cTn dur="500" fill="hold" id="15"/>
                                        <p:tgtEl>
                                          <p:spTgt spid="1048585">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6"/>
                                        <p:tgtEl>
                                          <p:spTgt spid="1048585">
                                            <p:txEl>
                                              <p:pRg st="0" end="0"/>
                                            </p:txEl>
                                          </p:spTgt>
                                        </p:tgtEl>
                                        <p:attrNameLst>
                                          <p:attrName>ppt_y</p:attrName>
                                        </p:attrNameLst>
                                      </p:cBhvr>
                                      <p:tavLst>
                                        <p:tav tm="0">
                                          <p:val>
                                            <p:strVal val="#ppt_y"/>
                                          </p:val>
                                        </p:tav>
                                        <p:tav tm="100000">
                                          <p:val>
                                            <p:strVal val="#ppt_y"/>
                                          </p:val>
                                        </p:tav>
                                      </p:tavLst>
                                    </p:anim>
                                  </p:childTnLst>
                                </p:cTn>
                              </p:par>
                              <p:par>
                                <p:cTn fill="hold" id="17" nodeType="withEffect" presetClass="entr" presetID="42" presetSubtype="0">
                                  <p:stCondLst>
                                    <p:cond delay="0"/>
                                  </p:stCondLst>
                                  <p:childTnLst>
                                    <p:set>
                                      <p:cBhvr>
                                        <p:cTn dur="1" fill="hold" id="18">
                                          <p:stCondLst>
                                            <p:cond delay="0"/>
                                          </p:stCondLst>
                                        </p:cTn>
                                        <p:tgtEl>
                                          <p:spTgt spid="2097158"/>
                                        </p:tgtEl>
                                        <p:attrNameLst>
                                          <p:attrName>style.visibility</p:attrName>
                                        </p:attrNameLst>
                                      </p:cBhvr>
                                      <p:to>
                                        <p:strVal val="visible"/>
                                      </p:to>
                                    </p:set>
                                    <p:animEffect transition="in" filter="fade">
                                      <p:cBhvr>
                                        <p:cTn dur="500" id="19"/>
                                        <p:tgtEl>
                                          <p:spTgt spid="2097158"/>
                                        </p:tgtEl>
                                      </p:cBhvr>
                                    </p:animEffect>
                                    <p:anim calcmode="lin" valueType="num">
                                      <p:cBhvr>
                                        <p:cTn dur="500" fill="hold" id="20"/>
                                        <p:tgtEl>
                                          <p:spTgt spid="2097158"/>
                                        </p:tgtEl>
                                        <p:attrNameLst>
                                          <p:attrName>ppt_x</p:attrName>
                                        </p:attrNameLst>
                                      </p:cBhvr>
                                      <p:tavLst>
                                        <p:tav tm="0">
                                          <p:val>
                                            <p:strVal val="#ppt_x"/>
                                          </p:val>
                                        </p:tav>
                                        <p:tav tm="100000">
                                          <p:val>
                                            <p:strVal val="#ppt_x"/>
                                          </p:val>
                                        </p:tav>
                                      </p:tavLst>
                                    </p:anim>
                                    <p:anim calcmode="lin" valueType="num">
                                      <p:cBhvr>
                                        <p:cTn dur="500" fill="hold" id="21"/>
                                        <p:tgtEl>
                                          <p:spTgt spid="2097158"/>
                                        </p:tgtEl>
                                        <p:attrNameLst>
                                          <p:attrName>ppt_y</p:attrName>
                                        </p:attrNameLst>
                                      </p:cBhvr>
                                      <p:tavLst>
                                        <p:tav tm="0">
                                          <p:val>
                                            <p:strVal val="#ppt_y+.1"/>
                                          </p:val>
                                        </p:tav>
                                        <p:tav tm="100000">
                                          <p:val>
                                            <p:strVal val="#ppt_y"/>
                                          </p:val>
                                        </p:tav>
                                      </p:tavLst>
                                    </p:anim>
                                  </p:childTnLst>
                                </p:cTn>
                              </p:par>
                              <p:par>
                                <p:cTn fill="hold" id="22" nodeType="withEffect" presetClass="entr" presetID="2" presetSubtype="8">
                                  <p:stCondLst>
                                    <p:cond delay="0"/>
                                  </p:stCondLst>
                                  <p:childTnLst>
                                    <p:set>
                                      <p:cBhvr>
                                        <p:cTn dur="1" fill="hold" id="23">
                                          <p:stCondLst>
                                            <p:cond delay="0"/>
                                          </p:stCondLst>
                                        </p:cTn>
                                        <p:tgtEl>
                                          <p:spTgt spid="2097156"/>
                                        </p:tgtEl>
                                        <p:attrNameLst>
                                          <p:attrName>style.visibility</p:attrName>
                                        </p:attrNameLst>
                                      </p:cBhvr>
                                      <p:to>
                                        <p:strVal val="visible"/>
                                      </p:to>
                                    </p:set>
                                    <p:anim calcmode="lin" valueType="num">
                                      <p:cBhvr additive="base">
                                        <p:cTn dur="500" fill="hold" id="24"/>
                                        <p:tgtEl>
                                          <p:spTgt spid="2097156"/>
                                        </p:tgtEl>
                                        <p:attrNameLst>
                                          <p:attrName>ppt_x</p:attrName>
                                        </p:attrNameLst>
                                      </p:cBhvr>
                                      <p:tavLst>
                                        <p:tav tm="0">
                                          <p:val>
                                            <p:strVal val="0-#ppt_w/2"/>
                                          </p:val>
                                        </p:tav>
                                        <p:tav tm="100000">
                                          <p:val>
                                            <p:strVal val="#ppt_x"/>
                                          </p:val>
                                        </p:tav>
                                      </p:tavLst>
                                    </p:anim>
                                    <p:anim calcmode="lin" valueType="num">
                                      <p:cBhvr additive="base">
                                        <p:cTn dur="500" fill="hold" id="25"/>
                                        <p:tgtEl>
                                          <p:spTgt spid="2097156"/>
                                        </p:tgtEl>
                                        <p:attrNameLst>
                                          <p:attrName>ppt_y</p:attrName>
                                        </p:attrNameLst>
                                      </p:cBhvr>
                                      <p:tavLst>
                                        <p:tav tm="0">
                                          <p:val>
                                            <p:strVal val="#ppt_y"/>
                                          </p:val>
                                        </p:tav>
                                        <p:tav tm="100000">
                                          <p:val>
                                            <p:strVal val="#ppt_y"/>
                                          </p:val>
                                        </p:tav>
                                      </p:tavLst>
                                    </p:anim>
                                  </p:childTnLst>
                                </p:cTn>
                              </p:par>
                              <p:par>
                                <p:cTn fill="hold" id="26" nodeType="withEffect" presetClass="entr" presetID="2" presetSubtype="2">
                                  <p:stCondLst>
                                    <p:cond delay="0"/>
                                  </p:stCondLst>
                                  <p:childTnLst>
                                    <p:set>
                                      <p:cBhvr>
                                        <p:cTn dur="1" fill="hold" id="27">
                                          <p:stCondLst>
                                            <p:cond delay="0"/>
                                          </p:stCondLst>
                                        </p:cTn>
                                        <p:tgtEl>
                                          <p:spTgt spid="2097157"/>
                                        </p:tgtEl>
                                        <p:attrNameLst>
                                          <p:attrName>style.visibility</p:attrName>
                                        </p:attrNameLst>
                                      </p:cBhvr>
                                      <p:to>
                                        <p:strVal val="visible"/>
                                      </p:to>
                                    </p:set>
                                    <p:anim calcmode="lin" valueType="num">
                                      <p:cBhvr additive="base">
                                        <p:cTn dur="500" fill="hold" id="28"/>
                                        <p:tgtEl>
                                          <p:spTgt spid="2097157"/>
                                        </p:tgtEl>
                                        <p:attrNameLst>
                                          <p:attrName>ppt_x</p:attrName>
                                        </p:attrNameLst>
                                      </p:cBhvr>
                                      <p:tavLst>
                                        <p:tav tm="0">
                                          <p:val>
                                            <p:strVal val="1+#ppt_w/2"/>
                                          </p:val>
                                        </p:tav>
                                        <p:tav tm="100000">
                                          <p:val>
                                            <p:strVal val="#ppt_x"/>
                                          </p:val>
                                        </p:tav>
                                      </p:tavLst>
                                    </p:anim>
                                    <p:anim calcmode="lin" valueType="num">
                                      <p:cBhvr additive="base">
                                        <p:cTn dur="500" fill="hold" id="29"/>
                                        <p:tgtEl>
                                          <p:spTgt spid="2097157"/>
                                        </p:tgtEl>
                                        <p:attrNameLst>
                                          <p:attrName>ppt_y</p:attrName>
                                        </p:attrNameLst>
                                      </p:cBhvr>
                                      <p:tavLst>
                                        <p:tav tm="0">
                                          <p:val>
                                            <p:strVal val="#ppt_y"/>
                                          </p:val>
                                        </p:tav>
                                        <p:tav tm="100000">
                                          <p:val>
                                            <p:strVal val="#ppt_y"/>
                                          </p:val>
                                        </p:tav>
                                      </p:tavLst>
                                    </p:anim>
                                  </p:childTnLst>
                                </p:cTn>
                              </p:par>
                              <p:par>
                                <p:cTn fill="hold" grpId="0" id="30" nodeType="withEffect" presetClass="entr" presetID="10" presetSubtype="0">
                                  <p:stCondLst>
                                    <p:cond delay="500"/>
                                  </p:stCondLst>
                                  <p:childTnLst>
                                    <p:set>
                                      <p:cBhvr>
                                        <p:cTn dur="1" fill="hold" id="31">
                                          <p:stCondLst>
                                            <p:cond delay="0"/>
                                          </p:stCondLst>
                                        </p:cTn>
                                        <p:tgtEl>
                                          <p:spTgt spid="1048581"/>
                                        </p:tgtEl>
                                        <p:attrNameLst>
                                          <p:attrName>style.visibility</p:attrName>
                                        </p:attrNameLst>
                                      </p:cBhvr>
                                      <p:to>
                                        <p:strVal val="visible"/>
                                      </p:to>
                                    </p:set>
                                    <p:animEffect transition="in" filter="fade">
                                      <p:cBhvr>
                                        <p:cTn dur="750" id="32"/>
                                        <p:tgtEl>
                                          <p:spTgt spid="1048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1" grpId="0" animBg="1"/>
      <p:bldP spid="1048585" grpId="0" build="p">
        <p:tmplLst>
          <p:tmpl lvl="1">
            <p:tnLst>
              <p:par>
                <p:cTn fill="hold" nodeType="withEffect" presetClass="entr" presetID="2" presetSubtype="2">
                  <p:stCondLst>
                    <p:cond delay="0"/>
                  </p:stCondLst>
                  <p:childTnLst>
                    <p:set>
                      <p:cBhvr>
                        <p:cTn dur="1" fill="hold">
                          <p:stCondLst>
                            <p:cond delay="0"/>
                          </p:stCondLst>
                        </p:cTn>
                        <p:tgtEl>
                          <p:spTgt spid="1048585"/>
                        </p:tgtEl>
                        <p:attrNameLst>
                          <p:attrName>style.visibility</p:attrName>
                        </p:attrNameLst>
                      </p:cBhvr>
                      <p:to>
                        <p:strVal val="visible"/>
                      </p:to>
                    </p:set>
                    <p:anim calcmode="lin" valueType="num">
                      <p:cBhvr additive="base">
                        <p:cTn dur="500" fill="hold"/>
                        <p:tgtEl>
                          <p:spTgt spid="1048585"/>
                        </p:tgtEl>
                        <p:attrNameLst>
                          <p:attrName>ppt_x</p:attrName>
                        </p:attrNameLst>
                      </p:cBhvr>
                      <p:tavLst>
                        <p:tav tm="0">
                          <p:val>
                            <p:strVal val="1+#ppt_w/2"/>
                          </p:val>
                        </p:tav>
                        <p:tav tm="100000">
                          <p:val>
                            <p:strVal val="#ppt_x"/>
                          </p:val>
                        </p:tav>
                      </p:tavLst>
                    </p:anim>
                    <p:anim calcmode="lin" valueType="num">
                      <p:cBhvr additive="base">
                        <p:cTn dur="500" fill="hold"/>
                        <p:tgtEl>
                          <p:spTgt spid="104858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69" name=""/>
        <p:cNvGrpSpPr/>
        <p:nvPr/>
      </p:nvGrpSpPr>
      <p:grpSpPr>
        <a:xfrm>
          <a:off x="0" y="0"/>
          <a:ext cx="0" cy="0"/>
          <a:chOff x="0" y="0"/>
          <a:chExt cx="0" cy="0"/>
        </a:xfrm>
      </p:grpSpPr>
      <p:pic>
        <p:nvPicPr>
          <p:cNvPr id="2097215" name="Picture 6"/>
          <p:cNvPicPr>
            <a:picLocks noChangeAspect="1"/>
          </p:cNvPicPr>
          <p:nvPr userDrawn="1"/>
        </p:nvPicPr>
        <p:blipFill rotWithShape="1">
          <a:blip xmlns:r="http://schemas.openxmlformats.org/officeDocument/2006/relationships" r:embed="rId1" cstate="email"/>
          <a:srcRect/>
          <a:stretch>
            <a:fillRect/>
          </a:stretch>
        </p:blipFill>
        <p:spPr>
          <a:xfrm>
            <a:off x="43547" y="1"/>
            <a:ext cx="9100457" cy="6879771"/>
          </a:xfrm>
          <a:prstGeom prst="rect"/>
        </p:spPr>
      </p:pic>
      <p:pic>
        <p:nvPicPr>
          <p:cNvPr id="2097216" name="Picture 7"/>
          <p:cNvPicPr>
            <a:picLocks noChangeAspect="1"/>
          </p:cNvPicPr>
          <p:nvPr userDrawn="1"/>
        </p:nvPicPr>
        <p:blipFill rotWithShape="1">
          <a:blip xmlns:r="http://schemas.openxmlformats.org/officeDocument/2006/relationships" r:embed="rId2" cstate="email"/>
          <a:srcRect/>
          <a:stretch>
            <a:fillRect/>
          </a:stretch>
        </p:blipFill>
        <p:spPr>
          <a:xfrm rot="5400000">
            <a:off x="3161049" y="-3176812"/>
            <a:ext cx="2819400" cy="9173031"/>
          </a:xfrm>
          <a:prstGeom prst="rect"/>
        </p:spPr>
      </p:pic>
      <p:sp>
        <p:nvSpPr>
          <p:cNvPr id="1048875" name="Title 1"/>
          <p:cNvSpPr>
            <a:spLocks noGrp="1"/>
          </p:cNvSpPr>
          <p:nvPr>
            <p:ph type="title" hasCustomPrompt="1"/>
          </p:nvPr>
        </p:nvSpPr>
        <p:spPr>
          <a:xfrm>
            <a:off x="4572000" y="3048000"/>
            <a:ext cx="4343400" cy="1362075"/>
          </a:xfrm>
        </p:spPr>
        <p:txBody>
          <a:bodyPr anchor="b" anchorCtr="0"/>
          <a:lstStyle>
            <a:lvl1pPr algn="l">
              <a:defRPr baseline="0" b="1" cap="small" sz="4000">
                <a:solidFill>
                  <a:srgbClr val="003300"/>
                </a:solidFill>
              </a:defRPr>
            </a:lvl1pPr>
          </a:lstStyle>
          <a:p>
            <a:r>
              <a:rPr dirty="0" lang="en-US" smtClean="0"/>
              <a:t>Click to edit master title style</a:t>
            </a:r>
            <a:endParaRPr dirty="0" lang="en-US"/>
          </a:p>
        </p:txBody>
      </p:sp>
      <p:sp>
        <p:nvSpPr>
          <p:cNvPr id="1048876" name="Date Placeholder 3"/>
          <p:cNvSpPr>
            <a:spLocks noGrp="1"/>
          </p:cNvSpPr>
          <p:nvPr>
            <p:ph type="dt" sz="half" idx="10"/>
          </p:nvPr>
        </p:nvSpPr>
        <p:spPr/>
        <p:txBody>
          <a:bodyPr/>
          <a:p>
            <a:fld id="{757B281C-5159-4971-8228-52B9A72E9ED2}" type="datetimeFigureOut">
              <a:rPr lang="en-US" smtClean="0"/>
              <a:t>9/26/2016</a:t>
            </a:fld>
            <a:endParaRPr dirty="0" lang="en-US"/>
          </a:p>
        </p:txBody>
      </p:sp>
      <p:sp>
        <p:nvSpPr>
          <p:cNvPr id="1048877" name="Footer Placeholder 4"/>
          <p:cNvSpPr>
            <a:spLocks noGrp="1"/>
          </p:cNvSpPr>
          <p:nvPr>
            <p:ph type="ftr" sz="quarter" idx="11"/>
          </p:nvPr>
        </p:nvSpPr>
        <p:spPr/>
        <p:txBody>
          <a:bodyPr/>
          <a:p>
            <a:endParaRPr dirty="0" lang="en-US"/>
          </a:p>
        </p:txBody>
      </p:sp>
      <p:sp>
        <p:nvSpPr>
          <p:cNvPr id="1048878" name="Slide Number Placeholder 5"/>
          <p:cNvSpPr>
            <a:spLocks noGrp="1"/>
          </p:cNvSpPr>
          <p:nvPr>
            <p:ph type="sldNum" sz="quarter" idx="12"/>
          </p:nvPr>
        </p:nvSpPr>
        <p:spPr/>
        <p:txBody>
          <a:bodyPr/>
          <a:p>
            <a:fld id="{33D6E5A2-EC83-451F-A719-9AC1370DD5CF}" type="slidenum">
              <a:rPr lang="en-US" smtClean="0"/>
              <a:t>‹#›</a:t>
            </a:fld>
            <a:endParaRPr dirty="0" lang="en-US"/>
          </a:p>
        </p:txBody>
      </p:sp>
      <p:sp>
        <p:nvSpPr>
          <p:cNvPr id="1048879" name="Picture Placeholder 9"/>
          <p:cNvSpPr>
            <a:spLocks noGrp="1"/>
          </p:cNvSpPr>
          <p:nvPr>
            <p:ph type="pic" sz="quarter" idx="13" hasCustomPrompt="1"/>
          </p:nvPr>
        </p:nvSpPr>
        <p:spPr>
          <a:xfrm>
            <a:off x="6781800" y="5334000"/>
            <a:ext cx="2133600" cy="990600"/>
          </a:xfrm>
        </p:spPr>
        <p:txBody>
          <a:bodyPr>
            <a:normAutofit/>
          </a:bodyPr>
          <a:lstStyle>
            <a:lvl1pPr algn="ctr" indent="0" marL="0">
              <a:buNone/>
              <a:defRPr sz="1800"/>
            </a:lvl1pPr>
          </a:lstStyle>
          <a:p>
            <a:r>
              <a:rPr dirty="0" lang="en-US" smtClean="0"/>
              <a:t>Company Logo</a:t>
            </a:r>
            <a:endParaRPr dirty="0" lang="en-US"/>
          </a:p>
        </p:txBody>
      </p:sp>
    </p:spTree>
  </p:cSld>
  <p:clrMapOvr>
    <a:masterClrMapping/>
  </p:clrMapOvr>
  <p:transition spd="slow">
    <p:wipe dir="d"/>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8">
                                  <p:stCondLst>
                                    <p:cond delay="0"/>
                                  </p:stCondLst>
                                  <p:childTnLst>
                                    <p:set>
                                      <p:cBhvr>
                                        <p:cTn dur="1" fill="hold" id="6">
                                          <p:stCondLst>
                                            <p:cond delay="0"/>
                                          </p:stCondLst>
                                        </p:cTn>
                                        <p:tgtEl>
                                          <p:spTgt spid="2097216"/>
                                        </p:tgtEl>
                                        <p:attrNameLst>
                                          <p:attrName>style.visibility</p:attrName>
                                        </p:attrNameLst>
                                      </p:cBhvr>
                                      <p:to>
                                        <p:strVal val="visible"/>
                                      </p:to>
                                    </p:set>
                                    <p:animEffect transition="in" filter="wipe(left)">
                                      <p:cBhvr>
                                        <p:cTn dur="500" id="7"/>
                                        <p:tgtEl>
                                          <p:spTgt spid="2097216"/>
                                        </p:tgtEl>
                                      </p:cBhvr>
                                    </p:animEffect>
                                  </p:childTnLst>
                                </p:cTn>
                              </p:par>
                            </p:childTnLst>
                          </p:cTn>
                        </p:par>
                        <p:par>
                          <p:cTn fill="hold" id="8">
                            <p:stCondLst>
                              <p:cond delay="500"/>
                            </p:stCondLst>
                            <p:childTnLst>
                              <p:par>
                                <p:cTn fill="hold" grpId="0" id="9" nodeType="afterEffect" presetClass="entr" presetID="10" presetSubtype="0">
                                  <p:stCondLst>
                                    <p:cond delay="0"/>
                                  </p:stCondLst>
                                  <p:childTnLst>
                                    <p:set>
                                      <p:cBhvr>
                                        <p:cTn dur="1" fill="hold" id="10">
                                          <p:stCondLst>
                                            <p:cond delay="0"/>
                                          </p:stCondLst>
                                        </p:cTn>
                                        <p:tgtEl>
                                          <p:spTgt spid="1048879"/>
                                        </p:tgtEl>
                                        <p:attrNameLst>
                                          <p:attrName>style.visibility</p:attrName>
                                        </p:attrNameLst>
                                      </p:cBhvr>
                                      <p:to>
                                        <p:strVal val="visible"/>
                                      </p:to>
                                    </p:set>
                                    <p:animEffect transition="in" filter="fade">
                                      <p:cBhvr>
                                        <p:cTn dur="500" id="11"/>
                                        <p:tgtEl>
                                          <p:spTgt spid="1048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9"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rotWithShape="1" dpi="0">
          <a:blip xmlns:r="http://schemas.openxmlformats.org/officeDocument/2006/relationships" r:embed="rId1" cstate="email">
            <a:lum/>
          </a:blip>
          <a:srcRect/>
          <a:stretch>
            <a:fillRect/>
          </a:stretch>
        </a:blipFill>
      </p:bgPr>
    </p:bg>
    <p:spTree>
      <p:nvGrpSpPr>
        <p:cNvPr id="56" name=""/>
        <p:cNvGrpSpPr/>
        <p:nvPr/>
      </p:nvGrpSpPr>
      <p:grpSpPr>
        <a:xfrm>
          <a:off x="0" y="0"/>
          <a:ext cx="0" cy="0"/>
          <a:chOff x="0" y="0"/>
          <a:chExt cx="0" cy="0"/>
        </a:xfrm>
      </p:grpSpPr>
      <p:sp>
        <p:nvSpPr>
          <p:cNvPr id="1048592" name="Title 1"/>
          <p:cNvSpPr>
            <a:spLocks noGrp="1"/>
          </p:cNvSpPr>
          <p:nvPr>
            <p:ph type="title" hasCustomPrompt="1"/>
          </p:nvPr>
        </p:nvSpPr>
        <p:spPr>
          <a:xfrm>
            <a:off x="762000" y="269632"/>
            <a:ext cx="8077200" cy="1143000"/>
          </a:xfrm>
        </p:spPr>
        <p:txBody>
          <a:bodyPr anchor="ctr" anchorCtr="0"/>
          <a:lstStyle>
            <a:lvl1pPr algn="l">
              <a:defRPr dirty="0" lang="en-US"/>
            </a:lvl1pPr>
          </a:lstStyle>
          <a:p>
            <a:r>
              <a:rPr dirty="0" lang="en-US" smtClean="0"/>
              <a:t>Click To Edit Master Title Style</a:t>
            </a:r>
            <a:endParaRPr dirty="0" lang="en-US"/>
          </a:p>
        </p:txBody>
      </p:sp>
      <p:sp>
        <p:nvSpPr>
          <p:cNvPr id="104859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4" name="Date Placeholder 3"/>
          <p:cNvSpPr>
            <a:spLocks noGrp="1"/>
          </p:cNvSpPr>
          <p:nvPr>
            <p:ph type="dt" sz="half" idx="10"/>
          </p:nvPr>
        </p:nvSpPr>
        <p:spPr/>
        <p:txBody>
          <a:bodyPr/>
          <a:p>
            <a:fld id="{757B281C-5159-4971-8228-52B9A72E9ED2}" type="datetimeFigureOut">
              <a:rPr lang="en-US" smtClean="0"/>
              <a:t>9/26/2016</a:t>
            </a:fld>
            <a:endParaRPr dirty="0" lang="en-US"/>
          </a:p>
        </p:txBody>
      </p:sp>
      <p:sp>
        <p:nvSpPr>
          <p:cNvPr id="1048595" name="Footer Placeholder 4"/>
          <p:cNvSpPr>
            <a:spLocks noGrp="1"/>
          </p:cNvSpPr>
          <p:nvPr>
            <p:ph type="ftr" sz="quarter" idx="11"/>
          </p:nvPr>
        </p:nvSpPr>
        <p:spPr/>
        <p:txBody>
          <a:bodyPr/>
          <a:p>
            <a:endParaRPr dirty="0" lang="en-US"/>
          </a:p>
        </p:txBody>
      </p:sp>
      <p:sp>
        <p:nvSpPr>
          <p:cNvPr id="1048596" name="Slide Number Placeholder 5"/>
          <p:cNvSpPr>
            <a:spLocks noGrp="1"/>
          </p:cNvSpPr>
          <p:nvPr>
            <p:ph type="sldNum" sz="quarter" idx="12"/>
          </p:nvPr>
        </p:nvSpPr>
        <p:spPr>
          <a:xfrm>
            <a:off x="6705600" y="6356352"/>
            <a:ext cx="2133600" cy="365125"/>
          </a:xfrm>
        </p:spPr>
        <p:txBody>
          <a:bodyPr/>
          <a:p>
            <a:fld id="{33D6E5A2-EC83-451F-A719-9AC1370DD5CF}" type="slidenum">
              <a:rPr lang="en-US" smtClean="0"/>
              <a:t>‹#›</a:t>
            </a:fld>
            <a:endParaRPr dirty="0" lang="en-US"/>
          </a:p>
        </p:txBody>
      </p:sp>
    </p:spTree>
  </p:cSld>
  <p:clrMapOvr>
    <a:masterClrMapping/>
  </p:clrMapOvr>
  <p:transition spd="slow">
    <p:wipe dir="d"/>
  </p:transition>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71" name=""/>
        <p:cNvGrpSpPr/>
        <p:nvPr/>
      </p:nvGrpSpPr>
      <p:grpSpPr>
        <a:xfrm>
          <a:off x="0" y="0"/>
          <a:ext cx="0" cy="0"/>
          <a:chOff x="0" y="0"/>
          <a:chExt cx="0" cy="0"/>
        </a:xfrm>
      </p:grpSpPr>
      <p:sp>
        <p:nvSpPr>
          <p:cNvPr id="1048884" name="Title 1"/>
          <p:cNvSpPr>
            <a:spLocks noGrp="1"/>
          </p:cNvSpPr>
          <p:nvPr>
            <p:ph type="title"/>
          </p:nvPr>
        </p:nvSpPr>
        <p:spPr/>
        <p:txBody>
          <a:bodyPr/>
          <a:p>
            <a:r>
              <a:rPr lang="en-US" smtClean="0"/>
              <a:t>Click to edit Master title style</a:t>
            </a:r>
            <a:endParaRPr lang="en-US"/>
          </a:p>
        </p:txBody>
      </p:sp>
      <p:sp>
        <p:nvSpPr>
          <p:cNvPr id="1048885" name="Content Placeholder 2"/>
          <p:cNvSpPr>
            <a:spLocks noGrp="1"/>
          </p:cNvSpPr>
          <p:nvPr>
            <p:ph sz="half" idx="1"/>
          </p:nvPr>
        </p:nvSpPr>
        <p:spPr>
          <a:xfrm>
            <a:off x="6858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86" name="Content Placeholder 3"/>
          <p:cNvSpPr>
            <a:spLocks noGrp="1"/>
          </p:cNvSpPr>
          <p:nvPr>
            <p:ph sz="half" idx="2"/>
          </p:nvPr>
        </p:nvSpPr>
        <p:spPr>
          <a:xfrm>
            <a:off x="48768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87" name="Date Placeholder 4"/>
          <p:cNvSpPr>
            <a:spLocks noGrp="1"/>
          </p:cNvSpPr>
          <p:nvPr>
            <p:ph type="dt" sz="half" idx="10"/>
          </p:nvPr>
        </p:nvSpPr>
        <p:spPr/>
        <p:txBody>
          <a:bodyPr/>
          <a:p>
            <a:fld id="{757B281C-5159-4971-8228-52B9A72E9ED2}" type="datetimeFigureOut">
              <a:rPr lang="en-US" smtClean="0"/>
              <a:t>9/26/2016</a:t>
            </a:fld>
            <a:endParaRPr dirty="0" lang="en-US"/>
          </a:p>
        </p:txBody>
      </p:sp>
      <p:sp>
        <p:nvSpPr>
          <p:cNvPr id="1048888" name="Footer Placeholder 5"/>
          <p:cNvSpPr>
            <a:spLocks noGrp="1"/>
          </p:cNvSpPr>
          <p:nvPr>
            <p:ph type="ftr" sz="quarter" idx="11"/>
          </p:nvPr>
        </p:nvSpPr>
        <p:spPr/>
        <p:txBody>
          <a:bodyPr/>
          <a:p>
            <a:endParaRPr dirty="0" lang="en-US"/>
          </a:p>
        </p:txBody>
      </p:sp>
      <p:sp>
        <p:nvSpPr>
          <p:cNvPr id="1048889" name="Slide Number Placeholder 6"/>
          <p:cNvSpPr>
            <a:spLocks noGrp="1"/>
          </p:cNvSpPr>
          <p:nvPr>
            <p:ph type="sldNum" sz="quarter" idx="12"/>
          </p:nvPr>
        </p:nvSpPr>
        <p:spPr/>
        <p:txBody>
          <a:bodyPr/>
          <a:p>
            <a:fld id="{33D6E5A2-EC83-451F-A719-9AC1370DD5CF}" type="slidenum">
              <a:rPr lang="en-US" smtClean="0"/>
              <a:t>‹#›</a:t>
            </a:fld>
            <a:endParaRPr dirty="0" lang="en-US"/>
          </a:p>
        </p:txBody>
      </p:sp>
    </p:spTree>
  </p:cSld>
  <p:clrMapOvr>
    <a:masterClrMapping/>
  </p:clrMapOvr>
  <p:transition spd="slow">
    <p:wipe dir="d"/>
  </p:transition>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7" name=""/>
        <p:cNvGrpSpPr/>
        <p:nvPr/>
      </p:nvGrpSpPr>
      <p:grpSpPr>
        <a:xfrm>
          <a:off x="0" y="0"/>
          <a:ext cx="0" cy="0"/>
          <a:chOff x="0" y="0"/>
          <a:chExt cx="0" cy="0"/>
        </a:xfrm>
      </p:grpSpPr>
      <p:sp>
        <p:nvSpPr>
          <p:cNvPr id="1048861" name="Title 1"/>
          <p:cNvSpPr>
            <a:spLocks noGrp="1"/>
          </p:cNvSpPr>
          <p:nvPr>
            <p:ph type="title"/>
          </p:nvPr>
        </p:nvSpPr>
        <p:spPr/>
        <p:txBody>
          <a:bodyPr/>
          <a:p>
            <a:r>
              <a:rPr lang="en-US" smtClean="0"/>
              <a:t>Click to edit Master title style</a:t>
            </a:r>
            <a:endParaRPr lang="en-US"/>
          </a:p>
        </p:txBody>
      </p:sp>
      <p:sp>
        <p:nvSpPr>
          <p:cNvPr id="1048862" name="Text Placeholder 2"/>
          <p:cNvSpPr>
            <a:spLocks noGrp="1"/>
          </p:cNvSpPr>
          <p:nvPr>
            <p:ph type="body" idx="1"/>
          </p:nvPr>
        </p:nvSpPr>
        <p:spPr>
          <a:xfrm>
            <a:off x="685800" y="1535113"/>
            <a:ext cx="4040188" cy="639763"/>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63"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64" name="Text Placeholder 4"/>
          <p:cNvSpPr>
            <a:spLocks noGrp="1"/>
          </p:cNvSpPr>
          <p:nvPr>
            <p:ph type="body" sz="quarter" idx="3"/>
          </p:nvPr>
        </p:nvSpPr>
        <p:spPr>
          <a:xfrm>
            <a:off x="4873631" y="1535113"/>
            <a:ext cx="4041775" cy="639763"/>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65" name="Content Placeholder 5"/>
          <p:cNvSpPr>
            <a:spLocks noGrp="1"/>
          </p:cNvSpPr>
          <p:nvPr>
            <p:ph sz="quarter" idx="4"/>
          </p:nvPr>
        </p:nvSpPr>
        <p:spPr>
          <a:xfrm>
            <a:off x="48736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66" name="Date Placeholder 6"/>
          <p:cNvSpPr>
            <a:spLocks noGrp="1"/>
          </p:cNvSpPr>
          <p:nvPr>
            <p:ph type="dt" sz="half" idx="10"/>
          </p:nvPr>
        </p:nvSpPr>
        <p:spPr/>
        <p:txBody>
          <a:bodyPr/>
          <a:p>
            <a:fld id="{757B281C-5159-4971-8228-52B9A72E9ED2}" type="datetimeFigureOut">
              <a:rPr lang="en-US" smtClean="0"/>
              <a:t>9/26/2016</a:t>
            </a:fld>
            <a:endParaRPr dirty="0" lang="en-US"/>
          </a:p>
        </p:txBody>
      </p:sp>
      <p:sp>
        <p:nvSpPr>
          <p:cNvPr id="1048867" name="Footer Placeholder 7"/>
          <p:cNvSpPr>
            <a:spLocks noGrp="1"/>
          </p:cNvSpPr>
          <p:nvPr>
            <p:ph type="ftr" sz="quarter" idx="11"/>
          </p:nvPr>
        </p:nvSpPr>
        <p:spPr/>
        <p:txBody>
          <a:bodyPr/>
          <a:p>
            <a:endParaRPr dirty="0" lang="en-US"/>
          </a:p>
        </p:txBody>
      </p:sp>
      <p:sp>
        <p:nvSpPr>
          <p:cNvPr id="1048868" name="Slide Number Placeholder 8"/>
          <p:cNvSpPr>
            <a:spLocks noGrp="1"/>
          </p:cNvSpPr>
          <p:nvPr>
            <p:ph type="sldNum" sz="quarter" idx="12"/>
          </p:nvPr>
        </p:nvSpPr>
        <p:spPr/>
        <p:txBody>
          <a:bodyPr/>
          <a:p>
            <a:fld id="{33D6E5A2-EC83-451F-A719-9AC1370DD5CF}" type="slidenum">
              <a:rPr lang="en-US" smtClean="0"/>
              <a:t>‹#›</a:t>
            </a:fld>
            <a:endParaRPr dirty="0" lang="en-US"/>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65" name=""/>
        <p:cNvGrpSpPr/>
        <p:nvPr/>
      </p:nvGrpSpPr>
      <p:grpSpPr>
        <a:xfrm>
          <a:off x="0" y="0"/>
          <a:ext cx="0" cy="0"/>
          <a:chOff x="0" y="0"/>
          <a:chExt cx="0" cy="0"/>
        </a:xfrm>
      </p:grpSpPr>
      <p:sp>
        <p:nvSpPr>
          <p:cNvPr id="1048850" name="Title 1"/>
          <p:cNvSpPr>
            <a:spLocks noGrp="1"/>
          </p:cNvSpPr>
          <p:nvPr>
            <p:ph type="title"/>
          </p:nvPr>
        </p:nvSpPr>
        <p:spPr>
          <a:xfrm>
            <a:off x="685805" y="273049"/>
            <a:ext cx="3008313" cy="1162051"/>
          </a:xfrm>
        </p:spPr>
        <p:txBody>
          <a:bodyPr anchor="b"/>
          <a:lstStyle>
            <a:lvl1pPr algn="l">
              <a:defRPr b="1" sz="2000"/>
            </a:lvl1pPr>
          </a:lstStyle>
          <a:p>
            <a:r>
              <a:rPr lang="en-US" smtClean="0"/>
              <a:t>Click to edit Master title style</a:t>
            </a:r>
            <a:endParaRPr lang="en-US"/>
          </a:p>
        </p:txBody>
      </p:sp>
      <p:sp>
        <p:nvSpPr>
          <p:cNvPr id="1048851" name="Content Placeholder 2"/>
          <p:cNvSpPr>
            <a:spLocks noGrp="1"/>
          </p:cNvSpPr>
          <p:nvPr>
            <p:ph idx="1"/>
          </p:nvPr>
        </p:nvSpPr>
        <p:spPr>
          <a:xfrm>
            <a:off x="38036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52" name="Text Placeholder 3"/>
          <p:cNvSpPr>
            <a:spLocks noGrp="1"/>
          </p:cNvSpPr>
          <p:nvPr>
            <p:ph type="body" sz="half" idx="2"/>
          </p:nvPr>
        </p:nvSpPr>
        <p:spPr>
          <a:xfrm>
            <a:off x="685805" y="1435104"/>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53" name="Date Placeholder 4"/>
          <p:cNvSpPr>
            <a:spLocks noGrp="1"/>
          </p:cNvSpPr>
          <p:nvPr>
            <p:ph type="dt" sz="half" idx="10"/>
          </p:nvPr>
        </p:nvSpPr>
        <p:spPr/>
        <p:txBody>
          <a:bodyPr/>
          <a:p>
            <a:fld id="{757B281C-5159-4971-8228-52B9A72E9ED2}" type="datetimeFigureOut">
              <a:rPr lang="en-US" smtClean="0"/>
              <a:t>9/26/2016</a:t>
            </a:fld>
            <a:endParaRPr dirty="0" lang="en-US"/>
          </a:p>
        </p:txBody>
      </p:sp>
      <p:sp>
        <p:nvSpPr>
          <p:cNvPr id="1048854" name="Footer Placeholder 5"/>
          <p:cNvSpPr>
            <a:spLocks noGrp="1"/>
          </p:cNvSpPr>
          <p:nvPr>
            <p:ph type="ftr" sz="quarter" idx="11"/>
          </p:nvPr>
        </p:nvSpPr>
        <p:spPr/>
        <p:txBody>
          <a:bodyPr/>
          <a:p>
            <a:endParaRPr dirty="0" lang="en-US"/>
          </a:p>
        </p:txBody>
      </p:sp>
      <p:sp>
        <p:nvSpPr>
          <p:cNvPr id="1048855" name="Slide Number Placeholder 6"/>
          <p:cNvSpPr>
            <a:spLocks noGrp="1"/>
          </p:cNvSpPr>
          <p:nvPr>
            <p:ph type="sldNum" sz="quarter" idx="12"/>
          </p:nvPr>
        </p:nvSpPr>
        <p:spPr/>
        <p:txBody>
          <a:bodyPr/>
          <a:p>
            <a:fld id="{33D6E5A2-EC83-451F-A719-9AC1370DD5CF}" type="slidenum">
              <a:rPr lang="en-US" smtClean="0"/>
              <a:t>‹#›</a:t>
            </a:fld>
            <a:endParaRPr dirty="0" lang="en-US"/>
          </a:p>
        </p:txBody>
      </p:sp>
    </p:spTree>
  </p:cSld>
  <p:clrMapOvr>
    <a:masterClrMapping/>
  </p:clrMapOvr>
  <p:transition spd="slow">
    <p:wipe dir="d"/>
  </p:transition>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8" name=""/>
        <p:cNvGrpSpPr/>
        <p:nvPr/>
      </p:nvGrpSpPr>
      <p:grpSpPr>
        <a:xfrm>
          <a:off x="0" y="0"/>
          <a:ext cx="0" cy="0"/>
          <a:chOff x="0" y="0"/>
          <a:chExt cx="0" cy="0"/>
        </a:xfrm>
      </p:grpSpPr>
      <p:sp>
        <p:nvSpPr>
          <p:cNvPr id="1048869" name="Title 1"/>
          <p:cNvSpPr>
            <a:spLocks noGrp="1"/>
          </p:cNvSpPr>
          <p:nvPr>
            <p:ph type="title"/>
          </p:nvPr>
        </p:nvSpPr>
        <p:spPr>
          <a:xfrm>
            <a:off x="1792288" y="4800601"/>
            <a:ext cx="5486400" cy="566739"/>
          </a:xfrm>
        </p:spPr>
        <p:txBody>
          <a:bodyPr anchor="b"/>
          <a:lstStyle>
            <a:lvl1pPr algn="l">
              <a:defRPr b="1" sz="2000"/>
            </a:lvl1pPr>
          </a:lstStyle>
          <a:p>
            <a:r>
              <a:rPr lang="en-US" smtClean="0"/>
              <a:t>Click to edit Master title style</a:t>
            </a:r>
            <a:endParaRPr lang="en-US"/>
          </a:p>
        </p:txBody>
      </p:sp>
      <p:sp>
        <p:nvSpPr>
          <p:cNvPr id="1048870"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871" name="Text Placeholder 3"/>
          <p:cNvSpPr>
            <a:spLocks noGrp="1"/>
          </p:cNvSpPr>
          <p:nvPr>
            <p:ph type="body" sz="half" idx="2"/>
          </p:nvPr>
        </p:nvSpPr>
        <p:spPr>
          <a:xfrm>
            <a:off x="1792288" y="5367341"/>
            <a:ext cx="5486400" cy="8048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72" name="Date Placeholder 4"/>
          <p:cNvSpPr>
            <a:spLocks noGrp="1"/>
          </p:cNvSpPr>
          <p:nvPr>
            <p:ph type="dt" sz="half" idx="10"/>
          </p:nvPr>
        </p:nvSpPr>
        <p:spPr/>
        <p:txBody>
          <a:bodyPr/>
          <a:p>
            <a:fld id="{757B281C-5159-4971-8228-52B9A72E9ED2}" type="datetimeFigureOut">
              <a:rPr lang="en-US" smtClean="0"/>
              <a:t>9/26/2016</a:t>
            </a:fld>
            <a:endParaRPr dirty="0" lang="en-US"/>
          </a:p>
        </p:txBody>
      </p:sp>
      <p:sp>
        <p:nvSpPr>
          <p:cNvPr id="1048873" name="Footer Placeholder 5"/>
          <p:cNvSpPr>
            <a:spLocks noGrp="1"/>
          </p:cNvSpPr>
          <p:nvPr>
            <p:ph type="ftr" sz="quarter" idx="11"/>
          </p:nvPr>
        </p:nvSpPr>
        <p:spPr/>
        <p:txBody>
          <a:bodyPr/>
          <a:p>
            <a:endParaRPr dirty="0" lang="en-US"/>
          </a:p>
        </p:txBody>
      </p:sp>
      <p:sp>
        <p:nvSpPr>
          <p:cNvPr id="1048874" name="Slide Number Placeholder 6"/>
          <p:cNvSpPr>
            <a:spLocks noGrp="1"/>
          </p:cNvSpPr>
          <p:nvPr>
            <p:ph type="sldNum" sz="quarter" idx="12"/>
          </p:nvPr>
        </p:nvSpPr>
        <p:spPr/>
        <p:txBody>
          <a:bodyPr/>
          <a:p>
            <a:fld id="{33D6E5A2-EC83-451F-A719-9AC1370DD5CF}" type="slidenum">
              <a:rPr lang="en-US" smtClean="0"/>
              <a:t>‹#›</a:t>
            </a:fld>
            <a:endParaRPr dirty="0" lang="en-US"/>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72" name=""/>
        <p:cNvGrpSpPr/>
        <p:nvPr/>
      </p:nvGrpSpPr>
      <p:grpSpPr>
        <a:xfrm>
          <a:off x="0" y="0"/>
          <a:ext cx="0" cy="0"/>
          <a:chOff x="0" y="0"/>
          <a:chExt cx="0" cy="0"/>
        </a:xfrm>
      </p:grpSpPr>
      <p:sp>
        <p:nvSpPr>
          <p:cNvPr id="1048890" name="Title 1"/>
          <p:cNvSpPr>
            <a:spLocks noGrp="1"/>
          </p:cNvSpPr>
          <p:nvPr>
            <p:ph type="title"/>
          </p:nvPr>
        </p:nvSpPr>
        <p:spPr/>
        <p:txBody>
          <a:bodyPr/>
          <a:p>
            <a:r>
              <a:rPr lang="en-US" smtClean="0"/>
              <a:t>Click to edit Master title style</a:t>
            </a:r>
            <a:endParaRPr lang="en-US"/>
          </a:p>
        </p:txBody>
      </p:sp>
      <p:sp>
        <p:nvSpPr>
          <p:cNvPr id="104889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92" name="Date Placeholder 3"/>
          <p:cNvSpPr>
            <a:spLocks noGrp="1"/>
          </p:cNvSpPr>
          <p:nvPr>
            <p:ph type="dt" sz="half" idx="10"/>
          </p:nvPr>
        </p:nvSpPr>
        <p:spPr/>
        <p:txBody>
          <a:bodyPr/>
          <a:p>
            <a:fld id="{757B281C-5159-4971-8228-52B9A72E9ED2}" type="datetimeFigureOut">
              <a:rPr lang="en-US" smtClean="0"/>
              <a:t>9/26/2016</a:t>
            </a:fld>
            <a:endParaRPr dirty="0" lang="en-US"/>
          </a:p>
        </p:txBody>
      </p:sp>
      <p:sp>
        <p:nvSpPr>
          <p:cNvPr id="1048893" name="Footer Placeholder 4"/>
          <p:cNvSpPr>
            <a:spLocks noGrp="1"/>
          </p:cNvSpPr>
          <p:nvPr>
            <p:ph type="ftr" sz="quarter" idx="11"/>
          </p:nvPr>
        </p:nvSpPr>
        <p:spPr/>
        <p:txBody>
          <a:bodyPr/>
          <a:p>
            <a:endParaRPr dirty="0" lang="en-US"/>
          </a:p>
        </p:txBody>
      </p:sp>
      <p:sp>
        <p:nvSpPr>
          <p:cNvPr id="1048894" name="Slide Number Placeholder 5"/>
          <p:cNvSpPr>
            <a:spLocks noGrp="1"/>
          </p:cNvSpPr>
          <p:nvPr>
            <p:ph type="sldNum" sz="quarter" idx="12"/>
          </p:nvPr>
        </p:nvSpPr>
        <p:spPr/>
        <p:txBody>
          <a:bodyPr/>
          <a:p>
            <a:fld id="{33D6E5A2-EC83-451F-A719-9AC1370DD5CF}" type="slidenum">
              <a:rPr lang="en-US" smtClean="0"/>
              <a:t>‹#›</a:t>
            </a:fld>
            <a:endParaRPr dirty="0" lang="en-US"/>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66" name=""/>
        <p:cNvGrpSpPr/>
        <p:nvPr/>
      </p:nvGrpSpPr>
      <p:grpSpPr>
        <a:xfrm>
          <a:off x="0" y="0"/>
          <a:ext cx="0" cy="0"/>
          <a:chOff x="0" y="0"/>
          <a:chExt cx="0" cy="0"/>
        </a:xfrm>
      </p:grpSpPr>
      <p:sp>
        <p:nvSpPr>
          <p:cNvPr id="1048856" name="Vertical Title 1"/>
          <p:cNvSpPr>
            <a:spLocks noGrp="1"/>
          </p:cNvSpPr>
          <p:nvPr>
            <p:ph type="title" orient="vert"/>
          </p:nvPr>
        </p:nvSpPr>
        <p:spPr>
          <a:xfrm>
            <a:off x="6781800" y="274640"/>
            <a:ext cx="2057400" cy="5851525"/>
          </a:xfrm>
        </p:spPr>
        <p:txBody>
          <a:bodyPr vert="eaVert"/>
          <a:p>
            <a:r>
              <a:rPr lang="en-US" smtClean="0"/>
              <a:t>Click to edit Master title style</a:t>
            </a:r>
            <a:endParaRPr lang="en-US"/>
          </a:p>
        </p:txBody>
      </p:sp>
      <p:sp>
        <p:nvSpPr>
          <p:cNvPr id="1048857" name="Vertical Text Placeholder 2"/>
          <p:cNvSpPr>
            <a:spLocks noGrp="1"/>
          </p:cNvSpPr>
          <p:nvPr>
            <p:ph type="body" orient="vert" idx="1"/>
          </p:nvPr>
        </p:nvSpPr>
        <p:spPr>
          <a:xfrm>
            <a:off x="762000" y="274640"/>
            <a:ext cx="58674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58" name="Date Placeholder 3"/>
          <p:cNvSpPr>
            <a:spLocks noGrp="1"/>
          </p:cNvSpPr>
          <p:nvPr>
            <p:ph type="dt" sz="half" idx="10"/>
          </p:nvPr>
        </p:nvSpPr>
        <p:spPr/>
        <p:txBody>
          <a:bodyPr/>
          <a:p>
            <a:fld id="{757B281C-5159-4971-8228-52B9A72E9ED2}" type="datetimeFigureOut">
              <a:rPr lang="en-US" smtClean="0"/>
              <a:t>9/26/2016</a:t>
            </a:fld>
            <a:endParaRPr dirty="0" lang="en-US"/>
          </a:p>
        </p:txBody>
      </p:sp>
      <p:sp>
        <p:nvSpPr>
          <p:cNvPr id="1048859" name="Footer Placeholder 4"/>
          <p:cNvSpPr>
            <a:spLocks noGrp="1"/>
          </p:cNvSpPr>
          <p:nvPr>
            <p:ph type="ftr" sz="quarter" idx="11"/>
          </p:nvPr>
        </p:nvSpPr>
        <p:spPr/>
        <p:txBody>
          <a:bodyPr/>
          <a:p>
            <a:endParaRPr dirty="0" lang="en-US"/>
          </a:p>
        </p:txBody>
      </p:sp>
      <p:sp>
        <p:nvSpPr>
          <p:cNvPr id="1048860" name="Slide Number Placeholder 5"/>
          <p:cNvSpPr>
            <a:spLocks noGrp="1"/>
          </p:cNvSpPr>
          <p:nvPr>
            <p:ph type="sldNum" sz="quarter" idx="12"/>
          </p:nvPr>
        </p:nvSpPr>
        <p:spPr/>
        <p:txBody>
          <a:bodyPr/>
          <a:p>
            <a:fld id="{33D6E5A2-EC83-451F-A719-9AC1370DD5CF}" type="slidenum">
              <a:rPr lang="en-US" smtClean="0"/>
              <a:t>‹#›</a:t>
            </a:fld>
            <a:endParaRPr dirty="0" lang="en-US"/>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jpeg"/><Relationship Id="rId15" Type="http://schemas.openxmlformats.org/officeDocument/2006/relationships/image" Target="../media/image10.png"/><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p:cNvPicPr>
            <a:picLocks noChangeAspect="1"/>
          </p:cNvPicPr>
          <p:nvPr/>
        </p:nvPicPr>
        <p:blipFill rotWithShape="1">
          <a:blip xmlns:r="http://schemas.openxmlformats.org/officeDocument/2006/relationships" r:embed="rId14" cstate="email"/>
          <a:srcRect/>
          <a:stretch>
            <a:fillRect/>
          </a:stretch>
        </p:blipFill>
        <p:spPr>
          <a:xfrm>
            <a:off x="43547" y="1"/>
            <a:ext cx="9100457" cy="6879771"/>
          </a:xfrm>
          <a:prstGeom prst="rect"/>
        </p:spPr>
      </p:pic>
      <p:sp>
        <p:nvSpPr>
          <p:cNvPr id="1048576" name="Title Placeholder 1"/>
          <p:cNvSpPr>
            <a:spLocks noGrp="1"/>
          </p:cNvSpPr>
          <p:nvPr>
            <p:ph type="title"/>
          </p:nvPr>
        </p:nvSpPr>
        <p:spPr>
          <a:xfrm>
            <a:off x="762000" y="274637"/>
            <a:ext cx="8077200" cy="1143000"/>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762000" y="1600201"/>
            <a:ext cx="80772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762000" y="6356352"/>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757B281C-5159-4971-8228-52B9A72E9ED2}" type="datetimeFigureOut">
              <a:rPr lang="en-US" smtClean="0"/>
              <a:t>9/26/2016</a:t>
            </a:fld>
            <a:endParaRPr dirty="0" lang="en-US"/>
          </a:p>
        </p:txBody>
      </p:sp>
      <p:sp>
        <p:nvSpPr>
          <p:cNvPr id="1048579" name="Footer Placeholder 4"/>
          <p:cNvSpPr>
            <a:spLocks noGrp="1"/>
          </p:cNvSpPr>
          <p:nvPr>
            <p:ph type="ftr" sz="quarter" idx="3"/>
          </p:nvPr>
        </p:nvSpPr>
        <p:spPr>
          <a:xfrm>
            <a:off x="3352800" y="6356352"/>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6705600" y="6356352"/>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33D6E5A2-EC83-451F-A719-9AC1370DD5CF}" type="slidenum">
              <a:rPr lang="en-US" smtClean="0"/>
              <a:t>‹#›</a:t>
            </a:fld>
            <a:endParaRPr dirty="0" lang="en-US"/>
          </a:p>
        </p:txBody>
      </p:sp>
      <p:pic>
        <p:nvPicPr>
          <p:cNvPr id="2097153" name="Picture 7"/>
          <p:cNvPicPr>
            <a:picLocks noChangeAspect="1"/>
          </p:cNvPicPr>
          <p:nvPr/>
        </p:nvPicPr>
        <p:blipFill rotWithShape="1">
          <a:blip xmlns:r="http://schemas.openxmlformats.org/officeDocument/2006/relationships" r:embed="rId15" cstate="email"/>
          <a:srcRect/>
          <a:stretch>
            <a:fillRect/>
          </a:stretch>
        </p:blipFill>
        <p:spPr>
          <a:xfrm>
            <a:off x="-152400" y="-109181"/>
            <a:ext cx="818707" cy="7083189"/>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wipe dir="d"/>
  </p:transition>
  <p:timing/>
  <p:txStyles>
    <p:titleStyle>
      <a:lvl1pPr algn="l" defTabSz="914400" eaLnBrk="1" hangingPunct="1" latinLnBrk="0" rtl="0">
        <a:spcBef>
          <a:spcPct val="0"/>
        </a:spcBef>
        <a:buNone/>
        <a:defRPr dirty="0" sz="4400" kern="1200" lang="en-US" smtClean="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28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4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0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18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18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6.png"/><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slideLayout" Target="../slideLayouts/slideLayout12.xml"/><Relationship Id="rId6"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slideLayout" Target="../slideLayouts/slideLayout12.xml"/><Relationship Id="rId6"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23.jpeg"/><Relationship Id="rId3" Type="http://schemas.openxmlformats.org/officeDocument/2006/relationships/image" Target="../media/image24.png"/><Relationship Id="rId4" Type="http://schemas.openxmlformats.org/officeDocument/2006/relationships/slideLayout" Target="../slideLayouts/slideLayout12.xml"/><Relationship Id="rId5"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6.png"/><Relationship Id="rId3" Type="http://schemas.openxmlformats.org/officeDocument/2006/relationships/image" Target="../media/image25.png"/><Relationship Id="rId4" Type="http://schemas.openxmlformats.org/officeDocument/2006/relationships/image" Target="../media/image26.jpeg"/><Relationship Id="rId5" Type="http://schemas.openxmlformats.org/officeDocument/2006/relationships/slideLayout" Target="../slideLayouts/slideLayout12.xml"/><Relationship Id="rId6"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jpeg"/><Relationship Id="rId3" Type="http://schemas.openxmlformats.org/officeDocument/2006/relationships/image" Target="../media/image29.jpeg"/><Relationship Id="rId4" Type="http://schemas.openxmlformats.org/officeDocument/2006/relationships/slideLayout" Target="../slideLayouts/slideLayout12.xml"/><Relationship Id="rId5"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30.jpeg"/><Relationship Id="rId3" Type="http://schemas.openxmlformats.org/officeDocument/2006/relationships/image" Target="../media/image31.jpeg"/><Relationship Id="rId4" Type="http://schemas.openxmlformats.org/officeDocument/2006/relationships/slideLayout" Target="../slideLayouts/slideLayout12.xml"/><Relationship Id="rId5"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6.png"/><Relationship Id="rId3" Type="http://schemas.openxmlformats.org/officeDocument/2006/relationships/image" Target="../media/image32.png"/><Relationship Id="rId4" Type="http://schemas.openxmlformats.org/officeDocument/2006/relationships/slideLayout" Target="../slideLayouts/slideLayout12.xml"/><Relationship Id="rId5"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33.jpeg"/><Relationship Id="rId3" Type="http://schemas.openxmlformats.org/officeDocument/2006/relationships/slideLayout" Target="../slideLayouts/slideLayout12.xml"/><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1.xml"/><Relationship Id="rId3"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1.xml"/><Relationship Id="rId3"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3.xml"/><Relationship Id="rId3"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3.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 Target="slide4.xml"/><Relationship Id="rId2" Type="http://schemas.openxmlformats.org/officeDocument/2006/relationships/slide" Target="slide8.xml"/><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3.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1.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6" Type="http://schemas.openxmlformats.org/officeDocument/2006/relationships/tags" Target="../tags/tag1.xml"/><Relationship Id="rId7" Type="http://schemas.openxmlformats.org/officeDocument/2006/relationships/slideLayout" Target="../slideLayouts/slideLayout11.xml"/><Relationship Id="rId8"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12.xml"/><Relationship Id="rId5"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2.xml"/><Relationship Id="rId5"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7" name="Text Placeholder 2"/>
          <p:cNvSpPr>
            <a:spLocks noGrp="1"/>
          </p:cNvSpPr>
          <p:nvPr>
            <p:ph type="body" sz="quarter" idx="14"/>
          </p:nvPr>
        </p:nvSpPr>
        <p:spPr>
          <a:xfrm>
            <a:off x="3733800" y="1316420"/>
            <a:ext cx="4953000" cy="1416269"/>
          </a:xfrm>
        </p:spPr>
        <p:txBody>
          <a:bodyPr>
            <a:normAutofit/>
          </a:bodyPr>
          <a:p>
            <a:r>
              <a:rPr b="1" dirty="0" sz="3200" lang="en-US">
                <a:latin typeface="+mj-lt"/>
              </a:rPr>
              <a:t>K</a:t>
            </a:r>
            <a:r>
              <a:rPr b="1" dirty="0" sz="3200" lang="en-US">
                <a:latin typeface="+mj-lt"/>
              </a:rPr>
              <a:t>e</a:t>
            </a:r>
            <a:r>
              <a:rPr b="1" dirty="0" sz="3200" lang="en-US">
                <a:latin typeface="+mj-lt"/>
              </a:rPr>
              <a:t>l</a:t>
            </a:r>
            <a:r>
              <a:rPr b="1" dirty="0" sz="3200" lang="en-US">
                <a:latin typeface="+mj-lt"/>
              </a:rPr>
              <a:t>a</a:t>
            </a:r>
            <a:r>
              <a:rPr b="1" dirty="0" sz="3200" lang="en-US">
                <a:latin typeface="+mj-lt"/>
              </a:rPr>
              <a:t>s</a:t>
            </a:r>
            <a:r>
              <a:rPr b="1" dirty="0" sz="3200" lang="en-US">
                <a:latin typeface="+mj-lt"/>
              </a:rPr>
              <a:t> </a:t>
            </a:r>
            <a:r>
              <a:rPr b="1" dirty="0" sz="3200" lang="en-US">
                <a:latin typeface="+mj-lt"/>
              </a:rPr>
              <a:t>X</a:t>
            </a:r>
            <a:r>
              <a:rPr b="1" dirty="0" sz="3200" lang="en-US">
                <a:latin typeface="+mj-lt"/>
              </a:rPr>
              <a:t>I</a:t>
            </a:r>
            <a:r>
              <a:rPr b="1" dirty="0" sz="3200" lang="en-US">
                <a:latin typeface="+mj-lt"/>
              </a:rPr>
              <a:t> </a:t>
            </a:r>
            <a:r>
              <a:rPr b="1" dirty="0" sz="3200" lang="en-US">
                <a:latin typeface="+mj-lt"/>
              </a:rPr>
              <a:t>Mi</a:t>
            </a:r>
            <a:r>
              <a:rPr b="1" dirty="0" sz="3200" lang="en-US">
                <a:latin typeface="+mj-lt"/>
              </a:rPr>
              <a:t>a</a:t>
            </a:r>
            <a:r>
              <a:rPr b="1" dirty="0" sz="3200" lang="en-US">
                <a:latin typeface="+mj-lt"/>
              </a:rPr>
              <a:t> </a:t>
            </a:r>
            <a:r>
              <a:rPr b="1" dirty="0" sz="3200" lang="en-US">
                <a:latin typeface="+mj-lt"/>
              </a:rPr>
              <a:t>A</a:t>
            </a:r>
            <a:r>
              <a:rPr b="1" dirty="0" sz="3200" lang="en-US">
                <a:latin typeface="+mj-lt"/>
              </a:rPr>
              <a:t> </a:t>
            </a:r>
            <a:r>
              <a:rPr b="1" dirty="0" sz="3200" lang="en-US">
                <a:latin typeface="+mj-lt"/>
              </a:rPr>
              <a:t>&amp;</a:t>
            </a:r>
            <a:r>
              <a:rPr b="1" dirty="0" sz="3200" lang="en-US">
                <a:latin typeface="+mj-lt"/>
              </a:rPr>
              <a:t> </a:t>
            </a:r>
            <a:r>
              <a:rPr b="1" dirty="0" sz="3200" lang="en-US">
                <a:latin typeface="+mj-lt"/>
              </a:rPr>
              <a:t>B</a:t>
            </a:r>
            <a:endParaRPr b="1" dirty="0" sz="3200" lang="en-US">
              <a:latin typeface="+mj-lt"/>
            </a:endParaRPr>
          </a:p>
        </p:txBody>
      </p:sp>
      <p:sp>
        <p:nvSpPr>
          <p:cNvPr id="1048588" name="Title 4"/>
          <p:cNvSpPr>
            <a:spLocks noGrp="1"/>
          </p:cNvSpPr>
          <p:nvPr>
            <p:ph type="title"/>
          </p:nvPr>
        </p:nvSpPr>
        <p:spPr>
          <a:xfrm>
            <a:off x="228600" y="3048000"/>
            <a:ext cx="7239000" cy="1828800"/>
          </a:xfrm>
        </p:spPr>
        <p:txBody>
          <a:bodyPr>
            <a:noAutofit/>
          </a:bodyPr>
          <a:p>
            <a:pPr algn="r">
              <a:spcBef>
                <a:spcPct val="50000"/>
              </a:spcBef>
            </a:pPr>
            <a:r>
              <a:rPr dirty="0" sz="6000" lang="en-US">
                <a:latin typeface="+mj-lt"/>
                <a:sym typeface="Symbol" pitchFamily="18" charset="2"/>
              </a:rPr>
              <a:t>JARINGAN TUMBUHAN </a:t>
            </a:r>
            <a:endParaRPr dirty="0" sz="6000" lang="en-US">
              <a:solidFill>
                <a:srgbClr val="990033"/>
              </a:solidFill>
              <a:latin typeface="+mj-lt"/>
              <a:sym typeface="Symbol" pitchFamily="18" charset="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4400">
        <p14:honeycomb/>
      </p:transition>
    </mc:Choice>
    <mc:Fallback>
      <p:transition spd="slow">
        <p:fade/>
      </p:transition>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pic>
        <p:nvPicPr>
          <p:cNvPr id="2097170" name="Picture 8"/>
          <p:cNvPicPr>
            <a:picLocks noChangeAspect="1"/>
          </p:cNvPicPr>
          <p:nvPr/>
        </p:nvPicPr>
        <p:blipFill>
          <a:blip xmlns:r="http://schemas.openxmlformats.org/officeDocument/2006/relationships" r:embed="rId1" cstate="email"/>
          <a:stretch>
            <a:fillRect/>
          </a:stretch>
        </p:blipFill>
        <p:spPr>
          <a:xfrm>
            <a:off x="-4953000" y="0"/>
            <a:ext cx="7765662" cy="16476125"/>
          </a:xfrm>
          <a:prstGeom prst="rect"/>
        </p:spPr>
      </p:pic>
      <p:sp>
        <p:nvSpPr>
          <p:cNvPr id="1048680" name="Rectangle 3"/>
          <p:cNvSpPr txBox="1">
            <a:spLocks noChangeArrowheads="1"/>
          </p:cNvSpPr>
          <p:nvPr/>
        </p:nvSpPr>
        <p:spPr>
          <a:xfrm>
            <a:off x="0" y="675620"/>
            <a:ext cx="9144000" cy="5057636"/>
          </a:xfrm>
          <a:prstGeom prst="rect"/>
        </p:spPr>
        <p:txBody>
          <a:bodyPr bIns="45720" lIns="91440" rIns="91440" rtlCol="0" tIns="45720" vert="horz">
            <a:normAutofit fontScale="91304" lnSpcReduction="20000"/>
          </a:bodyPr>
          <a:lstStyle>
            <a:lvl1pPr algn="l" defTabSz="914400" eaLnBrk="1" hangingPunct="1" indent="-342900" latinLnBrk="0" marL="342900" rtl="0">
              <a:spcBef>
                <a:spcPct val="20000"/>
              </a:spcBef>
              <a:buFont typeface="Arial" pitchFamily="34" charset="0"/>
              <a:buChar char="•"/>
              <a:defRPr sz="28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4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0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18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18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lgn="just" indent="0" marL="0">
              <a:buFont typeface="Wingdings" pitchFamily="2" charset="2"/>
              <a:buNone/>
            </a:pPr>
            <a:r>
              <a:rPr dirty="0" lang="id-ID" smtClean="0">
                <a:solidFill>
                  <a:schemeClr val="tx2"/>
                </a:solidFill>
              </a:rPr>
              <a:t>	</a:t>
            </a:r>
            <a:r>
              <a:rPr dirty="0" lang="en-US" err="1" smtClean="0">
                <a:solidFill>
                  <a:schemeClr val="tx2"/>
                </a:solidFill>
              </a:rPr>
              <a:t>Jaringan</a:t>
            </a:r>
            <a:r>
              <a:rPr dirty="0" lang="en-US" smtClean="0">
                <a:solidFill>
                  <a:schemeClr val="tx2"/>
                </a:solidFill>
              </a:rPr>
              <a:t> Epidermis</a:t>
            </a:r>
            <a:r>
              <a:rPr dirty="0" lang="id-ID" smtClean="0">
                <a:solidFill>
                  <a:schemeClr val="tx2"/>
                </a:solidFill>
              </a:rPr>
              <a:t> adalah</a:t>
            </a:r>
            <a:r>
              <a:rPr dirty="0" lang="en-US" smtClean="0">
                <a:solidFill>
                  <a:schemeClr val="tx2"/>
                </a:solidFill>
              </a:rPr>
              <a:t> </a:t>
            </a:r>
            <a:r>
              <a:rPr dirty="0" lang="en-US" err="1">
                <a:solidFill>
                  <a:schemeClr val="tx2"/>
                </a:solidFill>
              </a:rPr>
              <a:t>lapisan</a:t>
            </a:r>
            <a:r>
              <a:rPr dirty="0" lang="en-US">
                <a:solidFill>
                  <a:schemeClr val="tx2"/>
                </a:solidFill>
              </a:rPr>
              <a:t> </a:t>
            </a:r>
            <a:r>
              <a:rPr dirty="0" lang="en-US" err="1">
                <a:solidFill>
                  <a:schemeClr val="tx2"/>
                </a:solidFill>
              </a:rPr>
              <a:t>terluar</a:t>
            </a:r>
            <a:r>
              <a:rPr dirty="0" lang="en-US">
                <a:solidFill>
                  <a:schemeClr val="tx2"/>
                </a:solidFill>
              </a:rPr>
              <a:t> </a:t>
            </a:r>
            <a:r>
              <a:rPr dirty="0" lang="en-US" err="1">
                <a:solidFill>
                  <a:schemeClr val="tx2"/>
                </a:solidFill>
              </a:rPr>
              <a:t>dari</a:t>
            </a:r>
            <a:r>
              <a:rPr dirty="0" lang="en-US">
                <a:solidFill>
                  <a:schemeClr val="tx2"/>
                </a:solidFill>
              </a:rPr>
              <a:t> organ </a:t>
            </a:r>
            <a:r>
              <a:rPr dirty="0" lang="en-US" err="1" smtClean="0">
                <a:solidFill>
                  <a:schemeClr val="tx2"/>
                </a:solidFill>
              </a:rPr>
              <a:t>tumbuhan</a:t>
            </a:r>
            <a:r>
              <a:rPr dirty="0" lang="id-ID" smtClean="0">
                <a:solidFill>
                  <a:schemeClr val="tx2"/>
                </a:solidFill>
              </a:rPr>
              <a:t>.</a:t>
            </a:r>
            <a:endParaRPr dirty="0" lang="en-US">
              <a:solidFill>
                <a:schemeClr val="tx2"/>
              </a:solidFill>
            </a:endParaRPr>
          </a:p>
          <a:p>
            <a:pPr algn="just" indent="0" marL="0">
              <a:buFont typeface="Wingdings" pitchFamily="2" charset="2"/>
              <a:buNone/>
            </a:pPr>
            <a:endParaRPr dirty="0" lang="id-ID">
              <a:solidFill>
                <a:schemeClr val="tx2"/>
              </a:solidFill>
            </a:endParaRPr>
          </a:p>
          <a:p>
            <a:pPr algn="just" indent="0" marL="0">
              <a:buFont typeface="Wingdings" pitchFamily="2" charset="2"/>
              <a:buNone/>
            </a:pPr>
            <a:r>
              <a:rPr b="1" dirty="0" lang="en-US" err="1">
                <a:solidFill>
                  <a:schemeClr val="tx2"/>
                </a:solidFill>
              </a:rPr>
              <a:t>Ciri-ciri</a:t>
            </a:r>
            <a:r>
              <a:rPr b="1" dirty="0" lang="en-US">
                <a:solidFill>
                  <a:schemeClr val="tx2"/>
                </a:solidFill>
              </a:rPr>
              <a:t>: </a:t>
            </a:r>
          </a:p>
          <a:p>
            <a:pPr algn="just" lvl="2">
              <a:buFont typeface="Wingdings" pitchFamily="2" charset="2"/>
              <a:buChar char="q"/>
            </a:pPr>
            <a:r>
              <a:rPr dirty="0" sz="2300" lang="en-US" err="1">
                <a:solidFill>
                  <a:schemeClr val="tx2"/>
                </a:solidFill>
              </a:rPr>
              <a:t>tersusun</a:t>
            </a:r>
            <a:r>
              <a:rPr dirty="0" sz="2300" lang="en-US">
                <a:solidFill>
                  <a:schemeClr val="tx2"/>
                </a:solidFill>
              </a:rPr>
              <a:t> </a:t>
            </a:r>
            <a:r>
              <a:rPr dirty="0" sz="2300" lang="en-US" err="1">
                <a:solidFill>
                  <a:schemeClr val="tx2"/>
                </a:solidFill>
              </a:rPr>
              <a:t>atas</a:t>
            </a:r>
            <a:r>
              <a:rPr dirty="0" sz="2300" lang="en-US">
                <a:solidFill>
                  <a:schemeClr val="tx2"/>
                </a:solidFill>
              </a:rPr>
              <a:t> </a:t>
            </a:r>
            <a:r>
              <a:rPr dirty="0" sz="2300" lang="en-US" err="1" smtClean="0">
                <a:solidFill>
                  <a:schemeClr val="tx2"/>
                </a:solidFill>
              </a:rPr>
              <a:t>kutin</a:t>
            </a:r>
            <a:endParaRPr dirty="0" sz="2300" lang="id-ID" smtClean="0">
              <a:solidFill>
                <a:schemeClr val="tx2"/>
              </a:solidFill>
            </a:endParaRPr>
          </a:p>
          <a:p>
            <a:pPr algn="just" lvl="2">
              <a:buFont typeface="Wingdings" pitchFamily="2" charset="2"/>
              <a:buChar char="q"/>
            </a:pPr>
            <a:r>
              <a:rPr dirty="0" sz="2300" lang="en-US" err="1" smtClean="0">
                <a:solidFill>
                  <a:schemeClr val="tx2"/>
                </a:solidFill>
              </a:rPr>
              <a:t>berkutikula</a:t>
            </a:r>
            <a:r>
              <a:rPr dirty="0" sz="2300" lang="en-US" smtClean="0">
                <a:solidFill>
                  <a:schemeClr val="tx2"/>
                </a:solidFill>
              </a:rPr>
              <a:t> </a:t>
            </a:r>
            <a:r>
              <a:rPr dirty="0" sz="2300" lang="en-US" err="1">
                <a:solidFill>
                  <a:schemeClr val="tx2"/>
                </a:solidFill>
              </a:rPr>
              <a:t>kaku</a:t>
            </a:r>
            <a:r>
              <a:rPr dirty="0" sz="2300" lang="en-US">
                <a:solidFill>
                  <a:schemeClr val="tx2"/>
                </a:solidFill>
              </a:rPr>
              <a:t> </a:t>
            </a:r>
            <a:r>
              <a:rPr dirty="0" sz="2300" lang="en-US" err="1">
                <a:solidFill>
                  <a:schemeClr val="tx2"/>
                </a:solidFill>
              </a:rPr>
              <a:t>dan</a:t>
            </a:r>
            <a:r>
              <a:rPr dirty="0" sz="2300" lang="en-US">
                <a:solidFill>
                  <a:schemeClr val="tx2"/>
                </a:solidFill>
              </a:rPr>
              <a:t> </a:t>
            </a:r>
            <a:r>
              <a:rPr dirty="0" sz="2300" lang="en-US" err="1" smtClean="0">
                <a:solidFill>
                  <a:schemeClr val="tx2"/>
                </a:solidFill>
              </a:rPr>
              <a:t>kuat</a:t>
            </a:r>
            <a:endParaRPr dirty="0" sz="2300" lang="id-ID" smtClean="0">
              <a:solidFill>
                <a:schemeClr val="tx2"/>
              </a:solidFill>
            </a:endParaRPr>
          </a:p>
          <a:p>
            <a:pPr algn="just" lvl="2">
              <a:buFont typeface="Wingdings" pitchFamily="2" charset="2"/>
              <a:buChar char="q"/>
            </a:pPr>
            <a:r>
              <a:rPr dirty="0" sz="2300" lang="en-US" err="1" smtClean="0">
                <a:solidFill>
                  <a:schemeClr val="tx2"/>
                </a:solidFill>
              </a:rPr>
              <a:t>susunan</a:t>
            </a:r>
            <a:r>
              <a:rPr dirty="0" sz="2300" lang="en-US" smtClean="0">
                <a:solidFill>
                  <a:schemeClr val="tx2"/>
                </a:solidFill>
              </a:rPr>
              <a:t> </a:t>
            </a:r>
            <a:r>
              <a:rPr dirty="0" sz="2300" lang="en-US" err="1">
                <a:solidFill>
                  <a:schemeClr val="tx2"/>
                </a:solidFill>
              </a:rPr>
              <a:t>sel</a:t>
            </a:r>
            <a:r>
              <a:rPr dirty="0" sz="2300" lang="en-US">
                <a:solidFill>
                  <a:schemeClr val="tx2"/>
                </a:solidFill>
              </a:rPr>
              <a:t> </a:t>
            </a:r>
            <a:r>
              <a:rPr dirty="0" sz="2300" lang="en-US" err="1" smtClean="0">
                <a:solidFill>
                  <a:schemeClr val="tx2"/>
                </a:solidFill>
              </a:rPr>
              <a:t>merapat</a:t>
            </a:r>
            <a:endParaRPr dirty="0" sz="2300" lang="id-ID" smtClean="0">
              <a:solidFill>
                <a:schemeClr val="tx2"/>
              </a:solidFill>
            </a:endParaRPr>
          </a:p>
          <a:p>
            <a:pPr algn="just" lvl="2">
              <a:buFont typeface="Wingdings" pitchFamily="2" charset="2"/>
              <a:buChar char="q"/>
            </a:pPr>
            <a:r>
              <a:rPr dirty="0" sz="2300" lang="en-US" err="1" smtClean="0">
                <a:solidFill>
                  <a:schemeClr val="tx2"/>
                </a:solidFill>
              </a:rPr>
              <a:t>sel</a:t>
            </a:r>
            <a:r>
              <a:rPr dirty="0" sz="2300" lang="en-US" smtClean="0">
                <a:solidFill>
                  <a:schemeClr val="tx2"/>
                </a:solidFill>
              </a:rPr>
              <a:t> </a:t>
            </a:r>
            <a:r>
              <a:rPr dirty="0" sz="2300" lang="en-US" err="1" smtClean="0">
                <a:solidFill>
                  <a:schemeClr val="tx2"/>
                </a:solidFill>
              </a:rPr>
              <a:t>hidup</a:t>
            </a:r>
            <a:endParaRPr dirty="0" sz="2300" lang="id-ID" smtClean="0">
              <a:solidFill>
                <a:schemeClr val="tx2"/>
              </a:solidFill>
            </a:endParaRPr>
          </a:p>
          <a:p>
            <a:pPr algn="just" lvl="2">
              <a:buFont typeface="Wingdings" pitchFamily="2" charset="2"/>
              <a:buChar char="q"/>
            </a:pPr>
            <a:r>
              <a:rPr dirty="0" sz="2300" lang="en-US" err="1" smtClean="0">
                <a:solidFill>
                  <a:schemeClr val="tx2"/>
                </a:solidFill>
              </a:rPr>
              <a:t>protoplas</a:t>
            </a:r>
            <a:r>
              <a:rPr dirty="0" sz="2300" lang="en-US" smtClean="0">
                <a:solidFill>
                  <a:schemeClr val="tx2"/>
                </a:solidFill>
              </a:rPr>
              <a:t> </a:t>
            </a:r>
            <a:r>
              <a:rPr dirty="0" sz="2300" lang="en-US" err="1">
                <a:solidFill>
                  <a:schemeClr val="tx2"/>
                </a:solidFill>
              </a:rPr>
              <a:t>hidup</a:t>
            </a:r>
            <a:r>
              <a:rPr dirty="0" sz="2300" lang="en-US">
                <a:solidFill>
                  <a:schemeClr val="tx2"/>
                </a:solidFill>
              </a:rPr>
              <a:t> </a:t>
            </a:r>
            <a:r>
              <a:rPr dirty="0" sz="2300" lang="en-US" err="1">
                <a:solidFill>
                  <a:schemeClr val="tx2"/>
                </a:solidFill>
              </a:rPr>
              <a:t>dapat</a:t>
            </a:r>
            <a:r>
              <a:rPr dirty="0" sz="2300" lang="en-US">
                <a:solidFill>
                  <a:schemeClr val="tx2"/>
                </a:solidFill>
              </a:rPr>
              <a:t> </a:t>
            </a:r>
            <a:r>
              <a:rPr dirty="0" sz="2300" lang="en-US" err="1">
                <a:solidFill>
                  <a:schemeClr val="tx2"/>
                </a:solidFill>
              </a:rPr>
              <a:t>menyimpan</a:t>
            </a:r>
            <a:r>
              <a:rPr dirty="0" sz="2300" lang="en-US">
                <a:solidFill>
                  <a:schemeClr val="tx2"/>
                </a:solidFill>
              </a:rPr>
              <a:t> </a:t>
            </a:r>
            <a:r>
              <a:rPr dirty="0" sz="2300" lang="en-US" err="1">
                <a:solidFill>
                  <a:schemeClr val="tx2"/>
                </a:solidFill>
              </a:rPr>
              <a:t>hasil</a:t>
            </a:r>
            <a:r>
              <a:rPr dirty="0" sz="2300" lang="en-US">
                <a:solidFill>
                  <a:schemeClr val="tx2"/>
                </a:solidFill>
              </a:rPr>
              <a:t> </a:t>
            </a:r>
            <a:r>
              <a:rPr dirty="0" sz="2300" lang="en-US" err="1" smtClean="0">
                <a:solidFill>
                  <a:schemeClr val="tx2"/>
                </a:solidFill>
              </a:rPr>
              <a:t>metabolisme</a:t>
            </a:r>
            <a:endParaRPr dirty="0" sz="2300" lang="id-ID" smtClean="0">
              <a:solidFill>
                <a:schemeClr val="tx2"/>
              </a:solidFill>
            </a:endParaRPr>
          </a:p>
          <a:p>
            <a:pPr algn="just" lvl="2">
              <a:buFont typeface="Wingdings" pitchFamily="2" charset="2"/>
              <a:buChar char="q"/>
            </a:pPr>
            <a:r>
              <a:rPr dirty="0" sz="2300" lang="en-US" err="1" smtClean="0">
                <a:solidFill>
                  <a:schemeClr val="tx2"/>
                </a:solidFill>
              </a:rPr>
              <a:t>tidak</a:t>
            </a:r>
            <a:r>
              <a:rPr dirty="0" sz="2300" lang="en-US" smtClean="0">
                <a:solidFill>
                  <a:schemeClr val="tx2"/>
                </a:solidFill>
              </a:rPr>
              <a:t> </a:t>
            </a:r>
            <a:r>
              <a:rPr dirty="0" sz="2300" lang="en-US" err="1">
                <a:solidFill>
                  <a:schemeClr val="tx2"/>
                </a:solidFill>
              </a:rPr>
              <a:t>ada</a:t>
            </a:r>
            <a:r>
              <a:rPr dirty="0" sz="2300" lang="en-US">
                <a:solidFill>
                  <a:schemeClr val="tx2"/>
                </a:solidFill>
              </a:rPr>
              <a:t>  </a:t>
            </a:r>
            <a:r>
              <a:rPr dirty="0" sz="2300" lang="en-US" err="1" smtClean="0">
                <a:solidFill>
                  <a:schemeClr val="tx2"/>
                </a:solidFill>
              </a:rPr>
              <a:t>klorofil</a:t>
            </a:r>
            <a:endParaRPr dirty="0" sz="2300" lang="id-ID" smtClean="0">
              <a:solidFill>
                <a:schemeClr val="tx2"/>
              </a:solidFill>
            </a:endParaRPr>
          </a:p>
          <a:p>
            <a:pPr algn="just" lvl="2">
              <a:buFont typeface="Wingdings" pitchFamily="2" charset="2"/>
              <a:buChar char="q"/>
            </a:pPr>
            <a:r>
              <a:rPr dirty="0" sz="2300" lang="en-US" smtClean="0">
                <a:solidFill>
                  <a:schemeClr val="tx2"/>
                </a:solidFill>
              </a:rPr>
              <a:t>plastid </a:t>
            </a:r>
            <a:r>
              <a:rPr dirty="0" sz="2300" lang="en-US" err="1">
                <a:solidFill>
                  <a:schemeClr val="tx2"/>
                </a:solidFill>
              </a:rPr>
              <a:t>sedikit</a:t>
            </a:r>
            <a:r>
              <a:rPr dirty="0" sz="2300" lang="en-US">
                <a:solidFill>
                  <a:schemeClr val="tx2"/>
                </a:solidFill>
              </a:rPr>
              <a:t> grana</a:t>
            </a:r>
          </a:p>
          <a:p>
            <a:pPr algn="just" indent="0" marL="0">
              <a:buFont typeface="Wingdings" pitchFamily="2" charset="2"/>
              <a:buNone/>
            </a:pPr>
            <a:endParaRPr dirty="0" lang="en-US">
              <a:solidFill>
                <a:schemeClr val="tx2"/>
              </a:solidFill>
            </a:endParaRPr>
          </a:p>
          <a:p>
            <a:pPr algn="just" indent="0" marL="0">
              <a:buFont typeface="Wingdings" pitchFamily="2" charset="2"/>
              <a:buNone/>
            </a:pPr>
            <a:r>
              <a:rPr dirty="0" lang="en-US" err="1">
                <a:solidFill>
                  <a:schemeClr val="tx2"/>
                </a:solidFill>
              </a:rPr>
              <a:t>Fungsi</a:t>
            </a:r>
            <a:r>
              <a:rPr dirty="0" lang="en-US">
                <a:solidFill>
                  <a:schemeClr val="tx2"/>
                </a:solidFill>
              </a:rPr>
              <a:t> </a:t>
            </a:r>
            <a:r>
              <a:rPr dirty="0" lang="id-ID" smtClean="0">
                <a:solidFill>
                  <a:schemeClr val="tx2"/>
                </a:solidFill>
              </a:rPr>
              <a:t>:</a:t>
            </a:r>
          </a:p>
          <a:p>
            <a:pPr algn="just" indent="0" marL="0">
              <a:buFont typeface="Wingdings" pitchFamily="2" charset="2"/>
              <a:buNone/>
            </a:pPr>
            <a:r>
              <a:rPr dirty="0" lang="id-ID">
                <a:solidFill>
                  <a:schemeClr val="tx2"/>
                </a:solidFill>
              </a:rPr>
              <a:t>	</a:t>
            </a:r>
            <a:r>
              <a:rPr dirty="0" lang="en-US" err="1" smtClean="0">
                <a:solidFill>
                  <a:schemeClr val="tx2"/>
                </a:solidFill>
              </a:rPr>
              <a:t>sebagai</a:t>
            </a:r>
            <a:r>
              <a:rPr dirty="0" lang="en-US" smtClean="0">
                <a:solidFill>
                  <a:schemeClr val="tx2"/>
                </a:solidFill>
              </a:rPr>
              <a:t> </a:t>
            </a:r>
            <a:r>
              <a:rPr dirty="0" lang="en-US" err="1">
                <a:solidFill>
                  <a:schemeClr val="tx2"/>
                </a:solidFill>
              </a:rPr>
              <a:t>pelindung</a:t>
            </a:r>
            <a:r>
              <a:rPr dirty="0" lang="en-US">
                <a:solidFill>
                  <a:schemeClr val="tx2"/>
                </a:solidFill>
              </a:rPr>
              <a:t> </a:t>
            </a:r>
            <a:r>
              <a:rPr dirty="0" lang="id-ID">
                <a:solidFill>
                  <a:schemeClr val="tx2"/>
                </a:solidFill>
              </a:rPr>
              <a:t>(</a:t>
            </a:r>
            <a:r>
              <a:rPr dirty="0" lang="en-US" err="1" smtClean="0">
                <a:solidFill>
                  <a:schemeClr val="tx2"/>
                </a:solidFill>
              </a:rPr>
              <a:t>kehilangan</a:t>
            </a:r>
            <a:r>
              <a:rPr dirty="0" lang="en-US" smtClean="0">
                <a:solidFill>
                  <a:schemeClr val="tx2"/>
                </a:solidFill>
              </a:rPr>
              <a:t> </a:t>
            </a:r>
            <a:r>
              <a:rPr dirty="0" lang="en-US">
                <a:solidFill>
                  <a:schemeClr val="tx2"/>
                </a:solidFill>
              </a:rPr>
              <a:t>air, </a:t>
            </a:r>
            <a:r>
              <a:rPr dirty="0" lang="en-US" err="1">
                <a:solidFill>
                  <a:schemeClr val="tx2"/>
                </a:solidFill>
              </a:rPr>
              <a:t>transpirasi</a:t>
            </a:r>
            <a:r>
              <a:rPr dirty="0" lang="en-US">
                <a:solidFill>
                  <a:schemeClr val="tx2"/>
                </a:solidFill>
              </a:rPr>
              <a:t>, </a:t>
            </a:r>
            <a:r>
              <a:rPr dirty="0" lang="en-US" err="1">
                <a:solidFill>
                  <a:schemeClr val="tx2"/>
                </a:solidFill>
              </a:rPr>
              <a:t>kerusakan</a:t>
            </a:r>
            <a:r>
              <a:rPr dirty="0" lang="en-US">
                <a:solidFill>
                  <a:schemeClr val="tx2"/>
                </a:solidFill>
              </a:rPr>
              <a:t> </a:t>
            </a:r>
            <a:r>
              <a:rPr dirty="0" lang="en-US" err="1">
                <a:solidFill>
                  <a:schemeClr val="tx2"/>
                </a:solidFill>
              </a:rPr>
              <a:t>mekanik</a:t>
            </a:r>
            <a:r>
              <a:rPr dirty="0" lang="en-US">
                <a:solidFill>
                  <a:schemeClr val="tx2"/>
                </a:solidFill>
              </a:rPr>
              <a:t>, </a:t>
            </a:r>
            <a:r>
              <a:rPr dirty="0" lang="en-US" err="1">
                <a:solidFill>
                  <a:schemeClr val="tx2"/>
                </a:solidFill>
              </a:rPr>
              <a:t>perubahan</a:t>
            </a:r>
            <a:r>
              <a:rPr dirty="0" lang="en-US">
                <a:solidFill>
                  <a:schemeClr val="tx2"/>
                </a:solidFill>
              </a:rPr>
              <a:t> </a:t>
            </a:r>
            <a:r>
              <a:rPr dirty="0" lang="en-US" err="1">
                <a:solidFill>
                  <a:schemeClr val="tx2"/>
                </a:solidFill>
              </a:rPr>
              <a:t>suhu</a:t>
            </a:r>
            <a:r>
              <a:rPr dirty="0" lang="en-US">
                <a:solidFill>
                  <a:schemeClr val="tx2"/>
                </a:solidFill>
              </a:rPr>
              <a:t>, </a:t>
            </a:r>
            <a:r>
              <a:rPr dirty="0" lang="en-US" err="1">
                <a:solidFill>
                  <a:schemeClr val="tx2"/>
                </a:solidFill>
              </a:rPr>
              <a:t>dan</a:t>
            </a:r>
            <a:r>
              <a:rPr dirty="0" lang="en-US">
                <a:solidFill>
                  <a:schemeClr val="tx2"/>
                </a:solidFill>
              </a:rPr>
              <a:t> </a:t>
            </a:r>
            <a:r>
              <a:rPr dirty="0" lang="en-US" err="1" smtClean="0">
                <a:solidFill>
                  <a:schemeClr val="tx2"/>
                </a:solidFill>
              </a:rPr>
              <a:t>sebagainya</a:t>
            </a:r>
            <a:r>
              <a:rPr dirty="0" lang="id-ID" smtClean="0">
                <a:solidFill>
                  <a:schemeClr val="tx2"/>
                </a:solidFill>
              </a:rPr>
              <a:t>)</a:t>
            </a:r>
            <a:endParaRPr dirty="0" lang="en-US">
              <a:solidFill>
                <a:schemeClr val="tx2"/>
              </a:solidFill>
            </a:endParaRPr>
          </a:p>
        </p:txBody>
      </p:sp>
      <p:sp>
        <p:nvSpPr>
          <p:cNvPr id="1048681" name="Text Box 7"/>
          <p:cNvSpPr txBox="1">
            <a:spLocks noChangeArrowheads="1"/>
          </p:cNvSpPr>
          <p:nvPr/>
        </p:nvSpPr>
        <p:spPr bwMode="auto">
          <a:xfrm>
            <a:off x="228600" y="152400"/>
            <a:ext cx="8915400" cy="523220"/>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lgn="r">
              <a:spcBef>
                <a:spcPct val="50000"/>
              </a:spcBef>
            </a:pPr>
            <a:r>
              <a:rPr b="1" dirty="0" sz="2800" kumimoji="0" lang="en-US" err="1" smtClean="0">
                <a:solidFill>
                  <a:schemeClr val="tx2"/>
                </a:solidFill>
                <a:latin typeface="+mj-lt"/>
              </a:rPr>
              <a:t>Jaringan</a:t>
            </a:r>
            <a:r>
              <a:rPr b="1" dirty="0" sz="2800" kumimoji="0" lang="en-US" smtClean="0">
                <a:solidFill>
                  <a:schemeClr val="tx2"/>
                </a:solidFill>
                <a:latin typeface="+mj-lt"/>
              </a:rPr>
              <a:t> </a:t>
            </a:r>
            <a:r>
              <a:rPr b="1" dirty="0" sz="2800" kumimoji="0" lang="en-US">
                <a:solidFill>
                  <a:schemeClr val="tx2"/>
                </a:solidFill>
                <a:latin typeface="+mj-lt"/>
              </a:rPr>
              <a:t>Epidermis </a:t>
            </a:r>
          </a:p>
        </p:txBody>
      </p:sp>
      <p:sp>
        <p:nvSpPr>
          <p:cNvPr id="1048682" name="TextBox 1"/>
          <p:cNvSpPr txBox="1"/>
          <p:nvPr/>
        </p:nvSpPr>
        <p:spPr>
          <a:xfrm>
            <a:off x="-16903" y="6150114"/>
            <a:ext cx="9144000" cy="707886"/>
          </a:xfrm>
          <a:prstGeom prst="rect"/>
        </p:spPr>
        <p:style>
          <a:lnRef idx="2">
            <a:schemeClr val="accent1"/>
          </a:lnRef>
          <a:fillRef idx="1">
            <a:schemeClr val="lt1"/>
          </a:fillRef>
          <a:effectRef idx="0">
            <a:schemeClr val="accent1"/>
          </a:effectRef>
          <a:fontRef idx="minor">
            <a:schemeClr val="dk1"/>
          </a:fontRef>
        </p:style>
        <p:txBody>
          <a:bodyPr rtlCol="0" wrap="square">
            <a:spAutoFit/>
          </a:bodyPr>
          <a:p>
            <a:r>
              <a:rPr dirty="0" sz="2000" lang="id-ID" smtClean="0">
                <a:solidFill>
                  <a:schemeClr val="tx2"/>
                </a:solidFill>
              </a:rPr>
              <a:t>*</a:t>
            </a:r>
            <a:r>
              <a:rPr dirty="0" sz="2000" lang="en-US" smtClean="0">
                <a:solidFill>
                  <a:schemeClr val="tx2"/>
                </a:solidFill>
              </a:rPr>
              <a:t>Epidermis </a:t>
            </a:r>
            <a:r>
              <a:rPr dirty="0" sz="2000" lang="en-US" err="1">
                <a:solidFill>
                  <a:schemeClr val="tx2"/>
                </a:solidFill>
              </a:rPr>
              <a:t>pada</a:t>
            </a:r>
            <a:r>
              <a:rPr dirty="0" sz="2000" lang="en-US">
                <a:solidFill>
                  <a:schemeClr val="tx2"/>
                </a:solidFill>
              </a:rPr>
              <a:t> </a:t>
            </a:r>
            <a:r>
              <a:rPr dirty="0" sz="2000" lang="en-US" err="1">
                <a:solidFill>
                  <a:schemeClr val="tx2"/>
                </a:solidFill>
              </a:rPr>
              <a:t>umumnya</a:t>
            </a:r>
            <a:r>
              <a:rPr dirty="0" sz="2000" lang="en-US">
                <a:solidFill>
                  <a:schemeClr val="tx2"/>
                </a:solidFill>
              </a:rPr>
              <a:t> </a:t>
            </a:r>
            <a:r>
              <a:rPr dirty="0" sz="2000" lang="en-US" err="1">
                <a:solidFill>
                  <a:schemeClr val="tx2"/>
                </a:solidFill>
              </a:rPr>
              <a:t>berlapis</a:t>
            </a:r>
            <a:r>
              <a:rPr dirty="0" sz="2000" lang="en-US">
                <a:solidFill>
                  <a:schemeClr val="tx2"/>
                </a:solidFill>
              </a:rPr>
              <a:t> </a:t>
            </a:r>
            <a:r>
              <a:rPr dirty="0" sz="2000" lang="en-US" err="1" smtClean="0">
                <a:solidFill>
                  <a:schemeClr val="tx2"/>
                </a:solidFill>
              </a:rPr>
              <a:t>tunggal</a:t>
            </a:r>
            <a:r>
              <a:rPr dirty="0" sz="2000" lang="id-ID" smtClean="0">
                <a:solidFill>
                  <a:schemeClr val="tx2"/>
                </a:solidFill>
              </a:rPr>
              <a:t>.</a:t>
            </a:r>
          </a:p>
          <a:p>
            <a:r>
              <a:rPr dirty="0" sz="2000" lang="id-ID" smtClean="0">
                <a:solidFill>
                  <a:schemeClr val="tx2"/>
                </a:solidFill>
              </a:rPr>
              <a:t>  </a:t>
            </a:r>
            <a:r>
              <a:rPr dirty="0" sz="2000" lang="en-US" smtClean="0">
                <a:solidFill>
                  <a:schemeClr val="tx2"/>
                </a:solidFill>
              </a:rPr>
              <a:t>yang </a:t>
            </a:r>
            <a:r>
              <a:rPr dirty="0" sz="2000" lang="en-US" err="1">
                <a:solidFill>
                  <a:schemeClr val="tx2"/>
                </a:solidFill>
              </a:rPr>
              <a:t>berlapis</a:t>
            </a:r>
            <a:r>
              <a:rPr dirty="0" sz="2000" lang="en-US">
                <a:solidFill>
                  <a:schemeClr val="tx2"/>
                </a:solidFill>
              </a:rPr>
              <a:t>-lapis di </a:t>
            </a:r>
            <a:r>
              <a:rPr dirty="0" sz="2000" lang="en-US" err="1">
                <a:solidFill>
                  <a:schemeClr val="tx2"/>
                </a:solidFill>
              </a:rPr>
              <a:t>sebut</a:t>
            </a:r>
            <a:r>
              <a:rPr dirty="0" sz="2000" lang="en-US">
                <a:solidFill>
                  <a:schemeClr val="tx2"/>
                </a:solidFill>
              </a:rPr>
              <a:t> velamen, </a:t>
            </a:r>
            <a:r>
              <a:rPr dirty="0" sz="2000" lang="en-US" err="1">
                <a:solidFill>
                  <a:schemeClr val="tx2"/>
                </a:solidFill>
              </a:rPr>
              <a:t>seperti</a:t>
            </a:r>
            <a:r>
              <a:rPr dirty="0" sz="2000" lang="en-US">
                <a:solidFill>
                  <a:schemeClr val="tx2"/>
                </a:solidFill>
              </a:rPr>
              <a:t> </a:t>
            </a:r>
            <a:r>
              <a:rPr dirty="0" sz="2000" lang="en-US" err="1">
                <a:solidFill>
                  <a:schemeClr val="tx2"/>
                </a:solidFill>
              </a:rPr>
              <a:t>pada</a:t>
            </a:r>
            <a:r>
              <a:rPr dirty="0" sz="2000" lang="en-US">
                <a:solidFill>
                  <a:schemeClr val="tx2"/>
                </a:solidFill>
              </a:rPr>
              <a:t> </a:t>
            </a:r>
            <a:r>
              <a:rPr dirty="0" sz="2000" lang="en-US" err="1">
                <a:solidFill>
                  <a:schemeClr val="tx2"/>
                </a:solidFill>
              </a:rPr>
              <a:t>akar</a:t>
            </a:r>
            <a:r>
              <a:rPr dirty="0" sz="2000" lang="en-US">
                <a:solidFill>
                  <a:schemeClr val="tx2"/>
                </a:solidFill>
              </a:rPr>
              <a:t> </a:t>
            </a:r>
            <a:r>
              <a:rPr dirty="0" sz="2000" lang="en-US" err="1">
                <a:solidFill>
                  <a:schemeClr val="tx2"/>
                </a:solidFill>
              </a:rPr>
              <a:t>tanaman</a:t>
            </a:r>
            <a:r>
              <a:rPr dirty="0" sz="2000" lang="en-US">
                <a:solidFill>
                  <a:schemeClr val="tx2"/>
                </a:solidFill>
              </a:rPr>
              <a:t> </a:t>
            </a:r>
            <a:r>
              <a:rPr dirty="0" sz="2000" lang="en-US" err="1">
                <a:solidFill>
                  <a:schemeClr val="tx2"/>
                </a:solidFill>
              </a:rPr>
              <a:t>anggrek</a:t>
            </a:r>
            <a:r>
              <a:rPr dirty="0" sz="2000" lang="id-ID" smtClean="0">
                <a:solidFill>
                  <a:schemeClr val="tx2"/>
                </a:solidFill>
              </a:rPr>
              <a:t>.</a:t>
            </a:r>
            <a:endParaRPr dirty="0" sz="2000" lang="en-US">
              <a:solidFill>
                <a:schemeClr val="tx2"/>
              </a:solidFill>
            </a:endParaRPr>
          </a:p>
        </p:txBody>
      </p:sp>
    </p:spTree>
  </p:cSld>
  <p:clrMapOvr>
    <a:masterClrMapping/>
  </p:clrMapOvr>
  <p:transition spd="slow">
    <p:push/>
  </p:transition>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pic>
        <p:nvPicPr>
          <p:cNvPr id="2097171" name="Picture 5"/>
          <p:cNvPicPr>
            <a:picLocks noChangeAspect="1"/>
          </p:cNvPicPr>
          <p:nvPr/>
        </p:nvPicPr>
        <p:blipFill>
          <a:blip xmlns:r="http://schemas.openxmlformats.org/officeDocument/2006/relationships" r:embed="rId1" cstate="email"/>
          <a:stretch>
            <a:fillRect/>
          </a:stretch>
        </p:blipFill>
        <p:spPr>
          <a:xfrm>
            <a:off x="-4963332" y="-6858000"/>
            <a:ext cx="7765662" cy="16476125"/>
          </a:xfrm>
          <a:prstGeom prst="rect"/>
        </p:spPr>
      </p:pic>
      <p:pic>
        <p:nvPicPr>
          <p:cNvPr id="2097172" name="Picture 12"/>
          <p:cNvPicPr>
            <a:picLocks noChangeAspect="1"/>
          </p:cNvPicPr>
          <p:nvPr/>
        </p:nvPicPr>
        <p:blipFill rotWithShape="1">
          <a:blip xmlns:r="http://schemas.openxmlformats.org/officeDocument/2006/relationships" r:embed="rId2" cstate="email"/>
          <a:srcRect/>
          <a:stretch>
            <a:fillRect/>
          </a:stretch>
        </p:blipFill>
        <p:spPr>
          <a:xfrm rot="20753331" flipH="1">
            <a:off x="-316180" y="3775290"/>
            <a:ext cx="2895600" cy="3390489"/>
          </a:xfrm>
          <a:prstGeom prst="rect"/>
        </p:spPr>
      </p:pic>
      <p:sp>
        <p:nvSpPr>
          <p:cNvPr id="1048686" name="Rectangle 3"/>
          <p:cNvSpPr txBox="1">
            <a:spLocks noChangeArrowheads="1"/>
          </p:cNvSpPr>
          <p:nvPr/>
        </p:nvSpPr>
        <p:spPr>
          <a:xfrm>
            <a:off x="152400" y="838200"/>
            <a:ext cx="4953000" cy="6019800"/>
          </a:xfrm>
          <a:prstGeom prst="rect"/>
        </p:spPr>
        <p:txBody>
          <a:bodyPr bIns="45720" lIns="91440" rIns="91440" rtlCol="0" tIns="45720" vert="horz">
            <a:normAutofit/>
          </a:bodyPr>
          <a:lstStyle>
            <a:lvl1pPr algn="l" defTabSz="914400" eaLnBrk="1" hangingPunct="1" indent="-342900" latinLnBrk="0" marL="342900" rtl="0">
              <a:spcBef>
                <a:spcPct val="20000"/>
              </a:spcBef>
              <a:buFont typeface="Arial" pitchFamily="34" charset="0"/>
              <a:buChar char="•"/>
              <a:defRPr sz="28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4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0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18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18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609600" marL="609600">
              <a:buFont typeface="Wingdings" pitchFamily="2" charset="2"/>
              <a:buNone/>
            </a:pPr>
            <a:r>
              <a:rPr b="1" dirty="0" sz="2200" lang="en-US" err="1" smtClean="0">
                <a:latin typeface="+mj-lt"/>
              </a:rPr>
              <a:t>Modifikasi</a:t>
            </a:r>
            <a:r>
              <a:rPr b="1" dirty="0" sz="2200" lang="en-US" smtClean="0">
                <a:latin typeface="+mj-lt"/>
              </a:rPr>
              <a:t>:</a:t>
            </a:r>
          </a:p>
          <a:p>
            <a:pPr indent="-609600" marL="609600">
              <a:buSzPct val="120000"/>
              <a:buFontTx/>
              <a:buAutoNum type="arabicPeriod"/>
            </a:pPr>
            <a:r>
              <a:rPr b="1" dirty="0" sz="2000" lang="en-US" smtClean="0">
                <a:latin typeface="+mj-lt"/>
              </a:rPr>
              <a:t>Stomata</a:t>
            </a:r>
            <a:r>
              <a:rPr dirty="0" sz="2000" lang="en-US" smtClean="0">
                <a:latin typeface="+mj-lt"/>
              </a:rPr>
              <a:t> = </a:t>
            </a:r>
            <a:r>
              <a:rPr dirty="0" sz="2000" lang="en-US" err="1" smtClean="0">
                <a:latin typeface="+mj-lt"/>
              </a:rPr>
              <a:t>mulut</a:t>
            </a:r>
            <a:r>
              <a:rPr dirty="0" sz="2000" lang="en-US" smtClean="0">
                <a:latin typeface="+mj-lt"/>
              </a:rPr>
              <a:t> </a:t>
            </a:r>
            <a:r>
              <a:rPr dirty="0" sz="2000" lang="en-US" err="1" smtClean="0">
                <a:latin typeface="+mj-lt"/>
              </a:rPr>
              <a:t>daun</a:t>
            </a:r>
            <a:endParaRPr dirty="0" sz="2000" lang="en-US" smtClean="0">
              <a:latin typeface="+mj-lt"/>
            </a:endParaRPr>
          </a:p>
          <a:p>
            <a:pPr indent="-609600" marL="609600">
              <a:buSzPct val="120000"/>
              <a:buFontTx/>
              <a:buAutoNum type="arabicPeriod"/>
            </a:pPr>
            <a:r>
              <a:rPr b="1" dirty="0" sz="2000" lang="en-US" err="1" smtClean="0">
                <a:latin typeface="+mj-lt"/>
              </a:rPr>
              <a:t>Trikoma</a:t>
            </a:r>
            <a:r>
              <a:rPr dirty="0" sz="2000" lang="en-US" smtClean="0">
                <a:latin typeface="+mj-lt"/>
              </a:rPr>
              <a:t> = </a:t>
            </a:r>
            <a:r>
              <a:rPr dirty="0" sz="2000" lang="en-US" err="1" smtClean="0">
                <a:latin typeface="+mj-lt"/>
              </a:rPr>
              <a:t>rambut-rambut</a:t>
            </a:r>
            <a:r>
              <a:rPr dirty="0" sz="2000" lang="en-US" smtClean="0">
                <a:latin typeface="+mj-lt"/>
              </a:rPr>
              <a:t>, </a:t>
            </a:r>
            <a:r>
              <a:rPr dirty="0" sz="2000" lang="en-US" err="1" smtClean="0">
                <a:latin typeface="+mj-lt"/>
              </a:rPr>
              <a:t>ada</a:t>
            </a:r>
            <a:r>
              <a:rPr dirty="0" sz="2000" lang="en-US" smtClean="0">
                <a:latin typeface="+mj-lt"/>
              </a:rPr>
              <a:t> </a:t>
            </a:r>
            <a:r>
              <a:rPr dirty="0" sz="2000" lang="en-US" err="1" smtClean="0">
                <a:latin typeface="+mj-lt"/>
              </a:rPr>
              <a:t>trikoma</a:t>
            </a:r>
            <a:r>
              <a:rPr dirty="0" sz="2000" lang="en-US" smtClean="0">
                <a:latin typeface="+mj-lt"/>
              </a:rPr>
              <a:t> </a:t>
            </a:r>
            <a:r>
              <a:rPr dirty="0" sz="2000" lang="en-US" err="1" smtClean="0">
                <a:latin typeface="+mj-lt"/>
              </a:rPr>
              <a:t>granduler</a:t>
            </a:r>
            <a:r>
              <a:rPr dirty="0" sz="2000" lang="en-US" smtClean="0">
                <a:latin typeface="+mj-lt"/>
              </a:rPr>
              <a:t> </a:t>
            </a:r>
            <a:r>
              <a:rPr dirty="0" sz="2000" lang="en-US" err="1" smtClean="0">
                <a:latin typeface="+mj-lt"/>
              </a:rPr>
              <a:t>dan</a:t>
            </a:r>
            <a:r>
              <a:rPr dirty="0" sz="2000" lang="en-US" smtClean="0">
                <a:latin typeface="+mj-lt"/>
              </a:rPr>
              <a:t> </a:t>
            </a:r>
            <a:r>
              <a:rPr dirty="0" sz="2000" lang="en-US" err="1" smtClean="0">
                <a:latin typeface="+mj-lt"/>
              </a:rPr>
              <a:t>trikoma</a:t>
            </a:r>
            <a:r>
              <a:rPr dirty="0" sz="2000" lang="en-US" smtClean="0">
                <a:latin typeface="+mj-lt"/>
              </a:rPr>
              <a:t> </a:t>
            </a:r>
            <a:r>
              <a:rPr dirty="0" sz="2000" lang="en-US" err="1" smtClean="0">
                <a:latin typeface="+mj-lt"/>
              </a:rPr>
              <a:t>agranduler</a:t>
            </a:r>
            <a:r>
              <a:rPr dirty="0" sz="2000" lang="en-US" smtClean="0">
                <a:latin typeface="+mj-lt"/>
              </a:rPr>
              <a:t>. </a:t>
            </a:r>
            <a:r>
              <a:rPr dirty="0" sz="2000" lang="en-US" err="1" smtClean="0">
                <a:latin typeface="+mj-lt"/>
              </a:rPr>
              <a:t>Contoh</a:t>
            </a:r>
            <a:r>
              <a:rPr dirty="0" sz="2000" lang="en-US" smtClean="0">
                <a:latin typeface="+mj-lt"/>
              </a:rPr>
              <a:t>: </a:t>
            </a:r>
            <a:r>
              <a:rPr dirty="0" sz="2000" i="1" lang="en-US" err="1" smtClean="0">
                <a:latin typeface="+mj-lt"/>
              </a:rPr>
              <a:t>Artocarpus</a:t>
            </a:r>
            <a:r>
              <a:rPr dirty="0" sz="2000" i="1" lang="en-US" smtClean="0">
                <a:latin typeface="+mj-lt"/>
              </a:rPr>
              <a:t> </a:t>
            </a:r>
            <a:r>
              <a:rPr dirty="0" sz="2000" i="1" lang="en-US" err="1" smtClean="0">
                <a:latin typeface="+mj-lt"/>
              </a:rPr>
              <a:t>communis</a:t>
            </a:r>
            <a:r>
              <a:rPr dirty="0" sz="2000" i="1" lang="en-US" smtClean="0">
                <a:latin typeface="+mj-lt"/>
              </a:rPr>
              <a:t>, </a:t>
            </a:r>
            <a:r>
              <a:rPr dirty="0" sz="2000" i="1" lang="en-US" err="1" smtClean="0">
                <a:latin typeface="+mj-lt"/>
              </a:rPr>
              <a:t>d</a:t>
            </a:r>
            <a:r>
              <a:rPr dirty="0" sz="2000" lang="en-US" err="1" smtClean="0">
                <a:latin typeface="+mj-lt"/>
              </a:rPr>
              <a:t>aun</a:t>
            </a:r>
            <a:r>
              <a:rPr dirty="0" sz="2000" lang="en-US" smtClean="0">
                <a:latin typeface="+mj-lt"/>
              </a:rPr>
              <a:t> </a:t>
            </a:r>
            <a:r>
              <a:rPr dirty="0" sz="2000" lang="en-US" err="1" smtClean="0">
                <a:latin typeface="+mj-lt"/>
              </a:rPr>
              <a:t>waru</a:t>
            </a:r>
            <a:endParaRPr dirty="0" sz="2000" lang="en-US" smtClean="0">
              <a:latin typeface="+mj-lt"/>
            </a:endParaRPr>
          </a:p>
          <a:p>
            <a:pPr indent="-609600" marL="609600">
              <a:buSzPct val="120000"/>
              <a:buFontTx/>
              <a:buAutoNum type="arabicPeriod"/>
            </a:pPr>
            <a:r>
              <a:rPr b="1" dirty="0" sz="2000" lang="en-US" err="1" smtClean="0">
                <a:latin typeface="+mj-lt"/>
              </a:rPr>
              <a:t>Spina</a:t>
            </a:r>
            <a:r>
              <a:rPr b="1" dirty="0" sz="2000" lang="en-US" smtClean="0">
                <a:latin typeface="+mj-lt"/>
              </a:rPr>
              <a:t> </a:t>
            </a:r>
            <a:r>
              <a:rPr dirty="0" sz="2000" lang="en-US" smtClean="0">
                <a:latin typeface="+mj-lt"/>
              </a:rPr>
              <a:t>= </a:t>
            </a:r>
            <a:r>
              <a:rPr dirty="0" sz="2000" lang="en-US" err="1" smtClean="0">
                <a:latin typeface="+mj-lt"/>
              </a:rPr>
              <a:t>duri</a:t>
            </a:r>
            <a:r>
              <a:rPr dirty="0" sz="2000" lang="en-US" smtClean="0">
                <a:latin typeface="+mj-lt"/>
              </a:rPr>
              <a:t> di </a:t>
            </a:r>
            <a:r>
              <a:rPr dirty="0" sz="2000" lang="en-US" err="1" smtClean="0">
                <a:latin typeface="+mj-lt"/>
              </a:rPr>
              <a:t>bagian</a:t>
            </a:r>
            <a:r>
              <a:rPr dirty="0" sz="2000" lang="en-US" smtClean="0">
                <a:latin typeface="+mj-lt"/>
              </a:rPr>
              <a:t> </a:t>
            </a:r>
            <a:r>
              <a:rPr dirty="0" sz="2000" lang="en-US" err="1" smtClean="0">
                <a:latin typeface="+mj-lt"/>
              </a:rPr>
              <a:t>batang</a:t>
            </a:r>
            <a:r>
              <a:rPr dirty="0" sz="2000" lang="en-US" smtClean="0">
                <a:latin typeface="+mj-lt"/>
              </a:rPr>
              <a:t> </a:t>
            </a:r>
            <a:r>
              <a:rPr dirty="0" sz="2000" lang="en-US" err="1" smtClean="0">
                <a:latin typeface="+mj-lt"/>
              </a:rPr>
              <a:t>tumbuhan</a:t>
            </a:r>
            <a:r>
              <a:rPr dirty="0" sz="2000" lang="en-US" smtClean="0">
                <a:latin typeface="+mj-lt"/>
              </a:rPr>
              <a:t>. </a:t>
            </a:r>
            <a:r>
              <a:rPr dirty="0" sz="2000" lang="en-US" err="1" smtClean="0">
                <a:latin typeface="+mj-lt"/>
              </a:rPr>
              <a:t>Contoh</a:t>
            </a:r>
            <a:r>
              <a:rPr dirty="0" sz="2000" lang="en-US" smtClean="0">
                <a:latin typeface="+mj-lt"/>
              </a:rPr>
              <a:t> </a:t>
            </a:r>
            <a:r>
              <a:rPr dirty="0" sz="2000" lang="en-US" err="1" smtClean="0">
                <a:latin typeface="+mj-lt"/>
              </a:rPr>
              <a:t>pada</a:t>
            </a:r>
            <a:r>
              <a:rPr dirty="0" sz="2000" lang="en-US" smtClean="0">
                <a:latin typeface="+mj-lt"/>
              </a:rPr>
              <a:t> </a:t>
            </a:r>
            <a:r>
              <a:rPr dirty="0" sz="2000" lang="en-US" err="1" smtClean="0">
                <a:latin typeface="+mj-lt"/>
              </a:rPr>
              <a:t>mawar</a:t>
            </a:r>
            <a:endParaRPr dirty="0" sz="2000" lang="en-US" smtClean="0">
              <a:latin typeface="+mj-lt"/>
            </a:endParaRPr>
          </a:p>
          <a:p>
            <a:pPr indent="-609600" marL="609600">
              <a:buSzPct val="120000"/>
              <a:buFontTx/>
              <a:buAutoNum type="arabicPeriod"/>
            </a:pPr>
            <a:r>
              <a:rPr b="1" dirty="0" sz="2000" lang="en-US" smtClean="0">
                <a:latin typeface="+mj-lt"/>
              </a:rPr>
              <a:t>Velamen </a:t>
            </a:r>
            <a:r>
              <a:rPr dirty="0" sz="2000" lang="en-US" smtClean="0">
                <a:latin typeface="+mj-lt"/>
              </a:rPr>
              <a:t>= </a:t>
            </a:r>
            <a:r>
              <a:rPr dirty="0" sz="2000" lang="en-US" err="1" smtClean="0">
                <a:latin typeface="+mj-lt"/>
              </a:rPr>
              <a:t>lapisan</a:t>
            </a:r>
            <a:r>
              <a:rPr dirty="0" sz="2000" lang="en-US" smtClean="0">
                <a:latin typeface="+mj-lt"/>
              </a:rPr>
              <a:t> </a:t>
            </a:r>
            <a:r>
              <a:rPr dirty="0" sz="2000" lang="en-US" err="1" smtClean="0">
                <a:latin typeface="+mj-lt"/>
              </a:rPr>
              <a:t>sel</a:t>
            </a:r>
            <a:r>
              <a:rPr dirty="0" sz="2000" lang="en-US" smtClean="0">
                <a:latin typeface="+mj-lt"/>
              </a:rPr>
              <a:t> </a:t>
            </a:r>
            <a:r>
              <a:rPr dirty="0" sz="2000" lang="en-US" err="1" smtClean="0">
                <a:latin typeface="+mj-lt"/>
              </a:rPr>
              <a:t>amati</a:t>
            </a:r>
            <a:r>
              <a:rPr dirty="0" sz="2000" lang="en-US" smtClean="0">
                <a:latin typeface="+mj-lt"/>
              </a:rPr>
              <a:t> epidermis, </a:t>
            </a:r>
            <a:r>
              <a:rPr dirty="0" sz="2000" lang="en-US" err="1" smtClean="0">
                <a:latin typeface="+mj-lt"/>
              </a:rPr>
              <a:t>berfungsi</a:t>
            </a:r>
            <a:r>
              <a:rPr dirty="0" sz="2000" lang="en-US" smtClean="0">
                <a:latin typeface="+mj-lt"/>
              </a:rPr>
              <a:t> </a:t>
            </a:r>
            <a:r>
              <a:rPr dirty="0" sz="2000" lang="en-US" err="1" smtClean="0">
                <a:latin typeface="+mj-lt"/>
              </a:rPr>
              <a:t>sebagai</a:t>
            </a:r>
            <a:r>
              <a:rPr dirty="0" sz="2000" lang="en-US" smtClean="0">
                <a:latin typeface="+mj-lt"/>
              </a:rPr>
              <a:t> </a:t>
            </a:r>
            <a:r>
              <a:rPr dirty="0" sz="2000" lang="en-US" err="1" smtClean="0">
                <a:latin typeface="+mj-lt"/>
              </a:rPr>
              <a:t>alat</a:t>
            </a:r>
            <a:r>
              <a:rPr dirty="0" sz="2000" lang="en-US" smtClean="0">
                <a:latin typeface="+mj-lt"/>
              </a:rPr>
              <a:t> </a:t>
            </a:r>
            <a:r>
              <a:rPr dirty="0" sz="2000" lang="en-US" err="1" smtClean="0">
                <a:latin typeface="+mj-lt"/>
              </a:rPr>
              <a:t>penyimpan</a:t>
            </a:r>
            <a:r>
              <a:rPr dirty="0" sz="2000" lang="en-US" smtClean="0">
                <a:latin typeface="+mj-lt"/>
              </a:rPr>
              <a:t> air. </a:t>
            </a:r>
            <a:r>
              <a:rPr dirty="0" sz="2000" lang="en-US" err="1" smtClean="0">
                <a:latin typeface="+mj-lt"/>
              </a:rPr>
              <a:t>Contoh</a:t>
            </a:r>
            <a:r>
              <a:rPr dirty="0" sz="2000" lang="en-US" smtClean="0">
                <a:latin typeface="+mj-lt"/>
              </a:rPr>
              <a:t> </a:t>
            </a:r>
            <a:r>
              <a:rPr dirty="0" sz="2000" lang="en-US" err="1" smtClean="0">
                <a:latin typeface="+mj-lt"/>
              </a:rPr>
              <a:t>pada</a:t>
            </a:r>
            <a:r>
              <a:rPr dirty="0" sz="2000" lang="en-US" smtClean="0">
                <a:latin typeface="+mj-lt"/>
              </a:rPr>
              <a:t> </a:t>
            </a:r>
            <a:r>
              <a:rPr dirty="0" sz="2000" lang="en-US" err="1" smtClean="0">
                <a:latin typeface="+mj-lt"/>
              </a:rPr>
              <a:t>Anggrek</a:t>
            </a:r>
            <a:endParaRPr dirty="0" sz="2000" lang="en-US" smtClean="0">
              <a:latin typeface="+mj-lt"/>
            </a:endParaRPr>
          </a:p>
          <a:p>
            <a:pPr indent="-609600" marL="609600">
              <a:buSzPct val="120000"/>
              <a:buFontTx/>
              <a:buAutoNum type="arabicPeriod"/>
            </a:pPr>
            <a:r>
              <a:rPr b="1" dirty="0" sz="2000" lang="en-US" err="1" smtClean="0">
                <a:latin typeface="+mj-lt"/>
              </a:rPr>
              <a:t>Sel</a:t>
            </a:r>
            <a:r>
              <a:rPr b="1" dirty="0" sz="2000" lang="en-US" smtClean="0">
                <a:latin typeface="+mj-lt"/>
              </a:rPr>
              <a:t> </a:t>
            </a:r>
            <a:r>
              <a:rPr b="1" dirty="0" sz="2000" lang="en-US" err="1" smtClean="0">
                <a:latin typeface="+mj-lt"/>
              </a:rPr>
              <a:t>kipas</a:t>
            </a:r>
            <a:r>
              <a:rPr dirty="0" sz="2000" lang="en-US" smtClean="0">
                <a:latin typeface="+mj-lt"/>
              </a:rPr>
              <a:t> = </a:t>
            </a:r>
            <a:r>
              <a:rPr dirty="0" sz="2000" lang="en-US" err="1" smtClean="0">
                <a:latin typeface="+mj-lt"/>
              </a:rPr>
              <a:t>alat</a:t>
            </a:r>
            <a:r>
              <a:rPr dirty="0" sz="2000" lang="en-US" smtClean="0">
                <a:latin typeface="+mj-lt"/>
              </a:rPr>
              <a:t> </a:t>
            </a:r>
            <a:r>
              <a:rPr dirty="0" sz="2000" lang="en-US" err="1" smtClean="0">
                <a:latin typeface="+mj-lt"/>
              </a:rPr>
              <a:t>tambahan</a:t>
            </a:r>
            <a:r>
              <a:rPr dirty="0" sz="2000" lang="en-US" smtClean="0">
                <a:latin typeface="+mj-lt"/>
              </a:rPr>
              <a:t> </a:t>
            </a:r>
            <a:r>
              <a:rPr dirty="0" sz="2000" lang="en-US" err="1" smtClean="0">
                <a:latin typeface="+mj-lt"/>
              </a:rPr>
              <a:t>sebagai</a:t>
            </a:r>
            <a:r>
              <a:rPr dirty="0" sz="2000" lang="en-US" smtClean="0">
                <a:latin typeface="+mj-lt"/>
              </a:rPr>
              <a:t> </a:t>
            </a:r>
            <a:r>
              <a:rPr dirty="0" sz="2000" lang="en-US" err="1" smtClean="0">
                <a:latin typeface="+mj-lt"/>
              </a:rPr>
              <a:t>penyimpan</a:t>
            </a:r>
            <a:r>
              <a:rPr dirty="0" sz="2000" lang="en-US" smtClean="0">
                <a:latin typeface="+mj-lt"/>
              </a:rPr>
              <a:t> air. </a:t>
            </a:r>
            <a:r>
              <a:rPr dirty="0" sz="2000" lang="en-US" err="1" smtClean="0">
                <a:latin typeface="+mj-lt"/>
              </a:rPr>
              <a:t>Contoh</a:t>
            </a:r>
            <a:r>
              <a:rPr dirty="0" sz="2000" lang="en-US" smtClean="0">
                <a:latin typeface="+mj-lt"/>
              </a:rPr>
              <a:t> </a:t>
            </a:r>
            <a:r>
              <a:rPr dirty="0" sz="2000" lang="en-US" err="1" smtClean="0">
                <a:latin typeface="+mj-lt"/>
              </a:rPr>
              <a:t>pada</a:t>
            </a:r>
            <a:r>
              <a:rPr dirty="0" sz="2000" lang="en-US" smtClean="0">
                <a:latin typeface="+mj-lt"/>
              </a:rPr>
              <a:t> </a:t>
            </a:r>
            <a:r>
              <a:rPr dirty="0" sz="2000" lang="en-US" err="1" smtClean="0">
                <a:latin typeface="+mj-lt"/>
              </a:rPr>
              <a:t>Graminae</a:t>
            </a:r>
            <a:r>
              <a:rPr dirty="0" sz="2000" lang="en-US" smtClean="0">
                <a:latin typeface="+mj-lt"/>
              </a:rPr>
              <a:t>.</a:t>
            </a:r>
          </a:p>
          <a:p>
            <a:pPr indent="-609600" marL="609600">
              <a:buSzPct val="120000"/>
              <a:buFontTx/>
              <a:buAutoNum type="arabicPeriod"/>
            </a:pPr>
            <a:r>
              <a:rPr b="1" dirty="0" sz="2000" lang="en-US" err="1" smtClean="0">
                <a:latin typeface="+mj-lt"/>
              </a:rPr>
              <a:t>Sel</a:t>
            </a:r>
            <a:r>
              <a:rPr b="1" dirty="0" sz="2000" lang="en-US" smtClean="0">
                <a:latin typeface="+mj-lt"/>
              </a:rPr>
              <a:t> </a:t>
            </a:r>
            <a:r>
              <a:rPr b="1" dirty="0" sz="2000" lang="en-US" err="1" smtClean="0">
                <a:latin typeface="+mj-lt"/>
              </a:rPr>
              <a:t>kersik</a:t>
            </a:r>
            <a:r>
              <a:rPr dirty="0" sz="2000" lang="en-US" smtClean="0">
                <a:latin typeface="+mj-lt"/>
              </a:rPr>
              <a:t> = </a:t>
            </a:r>
            <a:r>
              <a:rPr dirty="0" sz="2000" lang="en-US" err="1" smtClean="0">
                <a:latin typeface="+mj-lt"/>
              </a:rPr>
              <a:t>berisi</a:t>
            </a:r>
            <a:r>
              <a:rPr dirty="0" sz="2000" lang="en-US" smtClean="0">
                <a:latin typeface="+mj-lt"/>
              </a:rPr>
              <a:t> </a:t>
            </a:r>
            <a:r>
              <a:rPr dirty="0" sz="2000" lang="en-US" err="1" smtClean="0">
                <a:latin typeface="+mj-lt"/>
              </a:rPr>
              <a:t>kristal</a:t>
            </a:r>
            <a:r>
              <a:rPr dirty="0" sz="2000" lang="en-US" smtClean="0">
                <a:latin typeface="+mj-lt"/>
              </a:rPr>
              <a:t> </a:t>
            </a:r>
            <a:r>
              <a:rPr dirty="0" sz="2000" lang="en-US" err="1" smtClean="0">
                <a:latin typeface="+mj-lt"/>
              </a:rPr>
              <a:t>kersik</a:t>
            </a:r>
            <a:r>
              <a:rPr dirty="0" sz="2000" lang="en-US" smtClean="0">
                <a:latin typeface="+mj-lt"/>
              </a:rPr>
              <a:t> (</a:t>
            </a:r>
            <a:r>
              <a:rPr dirty="0" sz="2000" lang="en-US" err="1" smtClean="0">
                <a:latin typeface="+mj-lt"/>
              </a:rPr>
              <a:t>sel</a:t>
            </a:r>
            <a:r>
              <a:rPr dirty="0" sz="2000" lang="en-US" smtClean="0">
                <a:latin typeface="+mj-lt"/>
              </a:rPr>
              <a:t> </a:t>
            </a:r>
            <a:r>
              <a:rPr dirty="0" sz="2000" lang="en-US" err="1" smtClean="0">
                <a:latin typeface="+mj-lt"/>
              </a:rPr>
              <a:t>silika</a:t>
            </a:r>
            <a:r>
              <a:rPr dirty="0" sz="2000" lang="en-US" smtClean="0">
                <a:latin typeface="+mj-lt"/>
              </a:rPr>
              <a:t>). </a:t>
            </a:r>
            <a:r>
              <a:rPr dirty="0" sz="2000" lang="en-US" err="1" smtClean="0">
                <a:latin typeface="+mj-lt"/>
              </a:rPr>
              <a:t>Contoh</a:t>
            </a:r>
            <a:r>
              <a:rPr dirty="0" sz="2000" lang="en-US" smtClean="0">
                <a:latin typeface="+mj-lt"/>
              </a:rPr>
              <a:t> </a:t>
            </a:r>
            <a:r>
              <a:rPr dirty="0" sz="2000" lang="en-US" err="1" smtClean="0">
                <a:latin typeface="+mj-lt"/>
              </a:rPr>
              <a:t>pada</a:t>
            </a:r>
            <a:r>
              <a:rPr dirty="0" sz="2000" lang="en-US" smtClean="0">
                <a:latin typeface="+mj-lt"/>
              </a:rPr>
              <a:t> </a:t>
            </a:r>
            <a:r>
              <a:rPr dirty="0" sz="2000" lang="en-US" err="1" smtClean="0">
                <a:latin typeface="+mj-lt"/>
              </a:rPr>
              <a:t>Graminae</a:t>
            </a:r>
            <a:r>
              <a:rPr dirty="0" sz="2000" lang="en-US" smtClean="0">
                <a:latin typeface="+mj-lt"/>
              </a:rPr>
              <a:t> (</a:t>
            </a:r>
            <a:r>
              <a:rPr dirty="0" sz="2000" lang="en-US" err="1" smtClean="0">
                <a:latin typeface="+mj-lt"/>
              </a:rPr>
              <a:t>tebu</a:t>
            </a:r>
            <a:r>
              <a:rPr dirty="0" sz="2000" lang="en-US" smtClean="0">
                <a:latin typeface="+mj-lt"/>
              </a:rPr>
              <a:t>)</a:t>
            </a:r>
          </a:p>
        </p:txBody>
      </p:sp>
      <p:pic>
        <p:nvPicPr>
          <p:cNvPr id="2097173" name="Picture 5" descr="ZeaBulliform2Sm"/>
          <p:cNvPicPr>
            <a:picLocks noChangeAspect="1" noChangeArrowheads="1"/>
          </p:cNvPicPr>
          <p:nvPr/>
        </p:nvPicPr>
        <p:blipFill>
          <a:blip xmlns:r="http://schemas.openxmlformats.org/officeDocument/2006/relationships" r:embed="rId3"/>
          <a:srcRect/>
          <a:stretch>
            <a:fillRect/>
          </a:stretch>
        </p:blipFill>
        <p:spPr bwMode="auto">
          <a:xfrm>
            <a:off x="5791200" y="838200"/>
            <a:ext cx="2743200" cy="2057400"/>
          </a:xfrm>
          <a:prstGeom prst="rect"/>
          <a:noFill/>
          <a:ln>
            <a:noFill/>
          </a:ln>
        </p:spPr>
      </p:pic>
      <p:sp>
        <p:nvSpPr>
          <p:cNvPr id="1048687" name="Text Box 9"/>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en-US"/>
              <a:t>Jaringan Epidermis </a:t>
            </a:r>
          </a:p>
        </p:txBody>
      </p:sp>
      <p:sp>
        <p:nvSpPr>
          <p:cNvPr id="1048688" name="Text Box 10"/>
          <p:cNvSpPr txBox="1">
            <a:spLocks noChangeArrowheads="1"/>
          </p:cNvSpPr>
          <p:nvPr/>
        </p:nvSpPr>
        <p:spPr bwMode="auto">
          <a:xfrm>
            <a:off x="6172200" y="3048000"/>
            <a:ext cx="1371600" cy="406400"/>
          </a:xfrm>
          <a:prstGeom prst="rect"/>
          <a:noFill/>
          <a:ln w="9525" algn="ctr">
            <a:solidFill>
              <a:schemeClr val="bg2"/>
            </a:solidFill>
            <a:miter lim="800000"/>
            <a:headEnd/>
            <a:tailEnd/>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000" lang="en-US"/>
              <a:t>Sel Kersik</a:t>
            </a:r>
          </a:p>
        </p:txBody>
      </p:sp>
      <p:pic>
        <p:nvPicPr>
          <p:cNvPr id="2097174" name="Picture 11" descr="m22_heliotrope_leaf"/>
          <p:cNvPicPr>
            <a:picLocks noChangeAspect="1" noChangeArrowheads="1"/>
          </p:cNvPicPr>
          <p:nvPr/>
        </p:nvPicPr>
        <p:blipFill>
          <a:blip xmlns:r="http://schemas.openxmlformats.org/officeDocument/2006/relationships" r:embed="rId4" cstate="email"/>
          <a:srcRect/>
          <a:stretch>
            <a:fillRect/>
          </a:stretch>
        </p:blipFill>
        <p:spPr bwMode="auto">
          <a:xfrm>
            <a:off x="5715000" y="4090988"/>
            <a:ext cx="2895600" cy="2001837"/>
          </a:xfrm>
          <a:prstGeom prst="rect"/>
          <a:noFill/>
          <a:ln>
            <a:noFill/>
          </a:ln>
        </p:spPr>
      </p:pic>
      <p:sp>
        <p:nvSpPr>
          <p:cNvPr id="1048689" name="Text Box 12"/>
          <p:cNvSpPr txBox="1">
            <a:spLocks noChangeArrowheads="1"/>
          </p:cNvSpPr>
          <p:nvPr/>
        </p:nvSpPr>
        <p:spPr bwMode="auto">
          <a:xfrm>
            <a:off x="6324600" y="6172200"/>
            <a:ext cx="1219200" cy="406400"/>
          </a:xfrm>
          <a:prstGeom prst="rect"/>
          <a:noFill/>
          <a:ln w="9525" algn="ctr">
            <a:solidFill>
              <a:schemeClr val="bg2"/>
            </a:solidFill>
            <a:miter lim="800000"/>
            <a:headEnd/>
            <a:tailEnd/>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000" lang="en-US"/>
              <a:t>Trikoma </a:t>
            </a:r>
          </a:p>
        </p:txBody>
      </p:sp>
    </p:spTree>
  </p:cSld>
  <p:clrMapOvr>
    <a:masterClrMapping/>
  </p:clrMapOvr>
  <p:transition spd="slow">
    <p:push dir="u"/>
  </p:transition>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pic>
        <p:nvPicPr>
          <p:cNvPr id="2097175" name="Picture 11"/>
          <p:cNvPicPr>
            <a:picLocks noChangeAspect="1"/>
          </p:cNvPicPr>
          <p:nvPr/>
        </p:nvPicPr>
        <p:blipFill>
          <a:blip xmlns:r="http://schemas.openxmlformats.org/officeDocument/2006/relationships" r:embed="rId1" cstate="email"/>
          <a:stretch>
            <a:fillRect/>
          </a:stretch>
        </p:blipFill>
        <p:spPr>
          <a:xfrm>
            <a:off x="4191000" y="0"/>
            <a:ext cx="7765662" cy="16476125"/>
          </a:xfrm>
          <a:prstGeom prst="rect"/>
        </p:spPr>
      </p:pic>
      <p:sp>
        <p:nvSpPr>
          <p:cNvPr id="1048693" name="Rectangle 3"/>
          <p:cNvSpPr txBox="1">
            <a:spLocks noChangeArrowheads="1"/>
          </p:cNvSpPr>
          <p:nvPr/>
        </p:nvSpPr>
        <p:spPr>
          <a:xfrm>
            <a:off x="-52714" y="980728"/>
            <a:ext cx="9151883" cy="5450153"/>
          </a:xfrm>
          <a:prstGeom prst="rect"/>
        </p:spPr>
        <p:txBody>
          <a:bodyPr bIns="45720" lIns="91440" rIns="91440" rtlCol="0" tIns="45720" vert="horz">
            <a:normAutofit fontScale="75000" lnSpcReduction="20000"/>
          </a:bodyPr>
          <a:lstStyle>
            <a:lvl1pPr algn="l" defTabSz="914400" eaLnBrk="1" hangingPunct="1" indent="-342900" latinLnBrk="0" marL="342900" rtl="0">
              <a:spcBef>
                <a:spcPct val="20000"/>
              </a:spcBef>
              <a:buFont typeface="Arial" pitchFamily="34" charset="0"/>
              <a:buChar char="•"/>
              <a:defRPr sz="28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4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0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18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18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lgn="just" indent="0" marL="0">
              <a:buFont typeface="Wingdings" pitchFamily="2" charset="2"/>
              <a:buNone/>
            </a:pPr>
            <a:r>
              <a:rPr dirty="0" lang="id-ID" smtClean="0"/>
              <a:t>	</a:t>
            </a:r>
            <a:r>
              <a:rPr dirty="0" lang="en-US" err="1" smtClean="0"/>
              <a:t>Jaringan</a:t>
            </a:r>
            <a:r>
              <a:rPr dirty="0" lang="en-US" smtClean="0"/>
              <a:t> </a:t>
            </a:r>
            <a:r>
              <a:rPr dirty="0" lang="en-US" err="1" smtClean="0"/>
              <a:t>Parenkim</a:t>
            </a:r>
            <a:r>
              <a:rPr dirty="0" lang="id-ID" smtClean="0"/>
              <a:t> adalah</a:t>
            </a:r>
            <a:r>
              <a:rPr dirty="0" lang="en-US" smtClean="0"/>
              <a:t> </a:t>
            </a:r>
            <a:r>
              <a:rPr dirty="0" lang="en-US" err="1"/>
              <a:t>bagian</a:t>
            </a:r>
            <a:r>
              <a:rPr dirty="0" lang="en-US"/>
              <a:t> </a:t>
            </a:r>
            <a:r>
              <a:rPr dirty="0" lang="en-US" err="1"/>
              <a:t>utama</a:t>
            </a:r>
            <a:r>
              <a:rPr dirty="0" lang="en-US"/>
              <a:t> </a:t>
            </a:r>
            <a:r>
              <a:rPr dirty="0" lang="en-US" err="1"/>
              <a:t>jaringan</a:t>
            </a:r>
            <a:r>
              <a:rPr dirty="0" lang="en-US"/>
              <a:t> </a:t>
            </a:r>
            <a:r>
              <a:rPr dirty="0" lang="en-US" err="1"/>
              <a:t>dasar</a:t>
            </a:r>
            <a:r>
              <a:rPr dirty="0" lang="en-US"/>
              <a:t> </a:t>
            </a:r>
            <a:r>
              <a:rPr dirty="0" lang="en-US" err="1"/>
              <a:t>tumbuhan</a:t>
            </a:r>
            <a:r>
              <a:rPr dirty="0" lang="en-US"/>
              <a:t> yang </a:t>
            </a:r>
            <a:r>
              <a:rPr dirty="0" lang="en-US" err="1"/>
              <a:t>tidak</a:t>
            </a:r>
            <a:r>
              <a:rPr dirty="0" lang="en-US"/>
              <a:t>   </a:t>
            </a:r>
            <a:r>
              <a:rPr dirty="0" lang="en-US" err="1"/>
              <a:t>menunjukkan</a:t>
            </a:r>
            <a:r>
              <a:rPr dirty="0" lang="en-US"/>
              <a:t> </a:t>
            </a:r>
            <a:r>
              <a:rPr dirty="0" lang="en-US" err="1"/>
              <a:t>spesialisasi</a:t>
            </a:r>
            <a:r>
              <a:rPr dirty="0" lang="en-US"/>
              <a:t>, </a:t>
            </a:r>
            <a:r>
              <a:rPr dirty="0" lang="en-US" err="1"/>
              <a:t>sebagian</a:t>
            </a:r>
            <a:r>
              <a:rPr dirty="0" lang="en-US"/>
              <a:t> </a:t>
            </a:r>
            <a:r>
              <a:rPr dirty="0" lang="en-US" err="1"/>
              <a:t>besar</a:t>
            </a:r>
            <a:r>
              <a:rPr dirty="0" lang="en-US"/>
              <a:t> </a:t>
            </a:r>
            <a:r>
              <a:rPr dirty="0" lang="en-US" err="1"/>
              <a:t>terdapat</a:t>
            </a:r>
            <a:r>
              <a:rPr dirty="0" lang="en-US"/>
              <a:t> di </a:t>
            </a:r>
            <a:r>
              <a:rPr dirty="0" lang="en-US" err="1"/>
              <a:t>korteks</a:t>
            </a:r>
            <a:r>
              <a:rPr dirty="0" lang="en-US"/>
              <a:t> </a:t>
            </a:r>
            <a:r>
              <a:rPr dirty="0" lang="en-US" err="1"/>
              <a:t>dan</a:t>
            </a:r>
            <a:r>
              <a:rPr dirty="0" lang="en-US"/>
              <a:t> </a:t>
            </a:r>
            <a:r>
              <a:rPr dirty="0" lang="en-US" err="1"/>
              <a:t>empulur</a:t>
            </a:r>
            <a:r>
              <a:rPr dirty="0" lang="en-US"/>
              <a:t>.</a:t>
            </a:r>
          </a:p>
          <a:p>
            <a:pPr algn="just" indent="0" marL="0">
              <a:buFont typeface="Wingdings" pitchFamily="2" charset="2"/>
              <a:buNone/>
            </a:pPr>
            <a:endParaRPr dirty="0" lang="en-US"/>
          </a:p>
          <a:p>
            <a:pPr algn="just" indent="0" marL="0">
              <a:buFont typeface="Wingdings" pitchFamily="2" charset="2"/>
              <a:buNone/>
            </a:pPr>
            <a:r>
              <a:rPr b="1" dirty="0" lang="en-US" err="1"/>
              <a:t>Ciri-ciri</a:t>
            </a:r>
            <a:r>
              <a:rPr b="1" dirty="0" lang="en-US"/>
              <a:t>: </a:t>
            </a:r>
          </a:p>
          <a:p>
            <a:pPr algn="just" indent="0" marL="0">
              <a:buFont typeface="Wingdings" pitchFamily="2" charset="2"/>
              <a:buNone/>
            </a:pPr>
            <a:r>
              <a:rPr dirty="0" lang="id-ID" smtClean="0"/>
              <a:t>	S</a:t>
            </a:r>
            <a:r>
              <a:rPr dirty="0" lang="en-US" smtClean="0"/>
              <a:t>el </a:t>
            </a:r>
            <a:r>
              <a:rPr dirty="0" lang="en-US" err="1"/>
              <a:t>hidup</a:t>
            </a:r>
            <a:r>
              <a:rPr dirty="0" lang="en-US"/>
              <a:t> </a:t>
            </a:r>
            <a:r>
              <a:rPr dirty="0" lang="en-US" err="1"/>
              <a:t>berukuran</a:t>
            </a:r>
            <a:r>
              <a:rPr dirty="0" lang="en-US"/>
              <a:t> </a:t>
            </a:r>
            <a:r>
              <a:rPr dirty="0" lang="en-US" err="1"/>
              <a:t>besar</a:t>
            </a:r>
            <a:r>
              <a:rPr dirty="0" lang="en-US"/>
              <a:t> </a:t>
            </a:r>
            <a:r>
              <a:rPr dirty="0" lang="en-US" err="1"/>
              <a:t>dan</a:t>
            </a:r>
            <a:r>
              <a:rPr dirty="0" lang="en-US"/>
              <a:t> tipis, </a:t>
            </a:r>
            <a:r>
              <a:rPr dirty="0" lang="en-US" err="1"/>
              <a:t>banyak</a:t>
            </a:r>
            <a:r>
              <a:rPr dirty="0" lang="en-US"/>
              <a:t> </a:t>
            </a:r>
            <a:r>
              <a:rPr dirty="0" lang="en-US" err="1"/>
              <a:t>vakuola</a:t>
            </a:r>
            <a:r>
              <a:rPr dirty="0" lang="en-US"/>
              <a:t>, </a:t>
            </a:r>
            <a:r>
              <a:rPr dirty="0" lang="en-US" err="1"/>
              <a:t>ruang</a:t>
            </a:r>
            <a:r>
              <a:rPr dirty="0" lang="en-US"/>
              <a:t> </a:t>
            </a:r>
            <a:r>
              <a:rPr dirty="0" lang="en-US" err="1"/>
              <a:t>antar</a:t>
            </a:r>
            <a:r>
              <a:rPr dirty="0" lang="en-US"/>
              <a:t> </a:t>
            </a:r>
            <a:r>
              <a:rPr dirty="0" lang="en-US" err="1"/>
              <a:t>sel</a:t>
            </a:r>
            <a:endParaRPr dirty="0" lang="en-US"/>
          </a:p>
          <a:p>
            <a:pPr algn="just" indent="0" marL="0">
              <a:spcBef>
                <a:spcPct val="0"/>
              </a:spcBef>
              <a:buFont typeface="Wingdings" pitchFamily="2" charset="2"/>
              <a:buNone/>
            </a:pPr>
            <a:r>
              <a:rPr dirty="0" lang="en-US" err="1"/>
              <a:t>rapat</a:t>
            </a:r>
            <a:r>
              <a:rPr dirty="0" lang="en-US"/>
              <a:t>, </a:t>
            </a:r>
            <a:r>
              <a:rPr dirty="0" lang="en-US" err="1"/>
              <a:t>bersifat</a:t>
            </a:r>
            <a:r>
              <a:rPr dirty="0" lang="en-US"/>
              <a:t> </a:t>
            </a:r>
            <a:r>
              <a:rPr dirty="0" lang="en-US" err="1" smtClean="0"/>
              <a:t>embrional</a:t>
            </a:r>
            <a:endParaRPr dirty="0" lang="id-ID" smtClean="0"/>
          </a:p>
          <a:p>
            <a:pPr algn="just" indent="0" marL="0">
              <a:spcBef>
                <a:spcPct val="0"/>
              </a:spcBef>
              <a:buFont typeface="Wingdings" pitchFamily="2" charset="2"/>
              <a:buNone/>
            </a:pPr>
            <a:endParaRPr dirty="0" lang="en-US"/>
          </a:p>
          <a:p>
            <a:pPr algn="just" indent="0" marL="0">
              <a:buFont typeface="Wingdings" pitchFamily="2" charset="2"/>
              <a:buNone/>
            </a:pPr>
            <a:r>
              <a:rPr b="1" dirty="0" lang="en-US" err="1" smtClean="0"/>
              <a:t>Fungsi</a:t>
            </a:r>
            <a:r>
              <a:rPr b="1" dirty="0" lang="en-US" smtClean="0"/>
              <a:t>:</a:t>
            </a:r>
            <a:endParaRPr b="1" dirty="0" lang="id-ID" smtClean="0"/>
          </a:p>
          <a:p>
            <a:pPr algn="just" indent="0" marL="0">
              <a:buFont typeface="Wingdings" pitchFamily="2" charset="2"/>
              <a:buNone/>
            </a:pPr>
            <a:r>
              <a:rPr dirty="0" lang="id-ID" smtClean="0"/>
              <a:t>	</a:t>
            </a:r>
            <a:r>
              <a:rPr dirty="0" lang="en-US" err="1" smtClean="0"/>
              <a:t>sebagai</a:t>
            </a:r>
            <a:r>
              <a:rPr dirty="0" lang="en-US" smtClean="0"/>
              <a:t> </a:t>
            </a:r>
            <a:r>
              <a:rPr dirty="0" lang="en-US" err="1"/>
              <a:t>jaringan</a:t>
            </a:r>
            <a:r>
              <a:rPr dirty="0" lang="en-US"/>
              <a:t> </a:t>
            </a:r>
            <a:r>
              <a:rPr dirty="0" lang="en-US" err="1"/>
              <a:t>dasar</a:t>
            </a:r>
            <a:r>
              <a:rPr dirty="0" lang="en-US"/>
              <a:t> </a:t>
            </a:r>
            <a:r>
              <a:rPr dirty="0" lang="en-US" err="1"/>
              <a:t>tumbuhan</a:t>
            </a:r>
            <a:endParaRPr dirty="0" lang="en-US"/>
          </a:p>
          <a:p>
            <a:pPr algn="just" indent="0" marL="0">
              <a:buFont typeface="Wingdings" pitchFamily="2" charset="2"/>
              <a:buNone/>
            </a:pPr>
            <a:endParaRPr dirty="0" lang="en-US"/>
          </a:p>
          <a:p>
            <a:pPr algn="just" indent="0" marL="0">
              <a:buFont typeface="Wingdings" pitchFamily="2" charset="2"/>
              <a:buNone/>
            </a:pPr>
            <a:r>
              <a:rPr dirty="0" lang="id-ID" smtClean="0"/>
              <a:t>	</a:t>
            </a:r>
            <a:r>
              <a:rPr dirty="0" lang="en-US" err="1" smtClean="0"/>
              <a:t>Berdasarkan</a:t>
            </a:r>
            <a:r>
              <a:rPr dirty="0" lang="en-US" smtClean="0"/>
              <a:t> </a:t>
            </a:r>
            <a:r>
              <a:rPr dirty="0" lang="en-US" err="1"/>
              <a:t>fungsinya</a:t>
            </a:r>
            <a:r>
              <a:rPr dirty="0" lang="en-US"/>
              <a:t>, </a:t>
            </a:r>
            <a:r>
              <a:rPr dirty="0" lang="en-US" err="1"/>
              <a:t>jaringan</a:t>
            </a:r>
            <a:r>
              <a:rPr dirty="0" lang="en-US"/>
              <a:t> </a:t>
            </a:r>
            <a:r>
              <a:rPr dirty="0" lang="en-US" err="1"/>
              <a:t>ini</a:t>
            </a:r>
            <a:r>
              <a:rPr dirty="0" lang="en-US"/>
              <a:t> </a:t>
            </a:r>
            <a:r>
              <a:rPr dirty="0" lang="en-US" err="1"/>
              <a:t>dibedakan</a:t>
            </a:r>
            <a:r>
              <a:rPr dirty="0" lang="en-US"/>
              <a:t> </a:t>
            </a:r>
            <a:r>
              <a:rPr dirty="0" lang="en-US" err="1"/>
              <a:t>menjadi</a:t>
            </a:r>
            <a:r>
              <a:rPr dirty="0" lang="en-US"/>
              <a:t>:</a:t>
            </a:r>
          </a:p>
          <a:p>
            <a:pPr indent="0" marL="0">
              <a:buFontTx/>
              <a:buNone/>
            </a:pPr>
            <a:r>
              <a:rPr dirty="0" lang="en-US" err="1"/>
              <a:t>Klorenkim</a:t>
            </a:r>
            <a:r>
              <a:rPr dirty="0" lang="en-US"/>
              <a:t> </a:t>
            </a:r>
            <a:r>
              <a:rPr dirty="0" lang="id-ID" smtClean="0"/>
              <a:t>	:</a:t>
            </a:r>
            <a:r>
              <a:rPr dirty="0" lang="en-US" smtClean="0"/>
              <a:t> </a:t>
            </a:r>
            <a:r>
              <a:rPr dirty="0" lang="en-US" err="1"/>
              <a:t>sel-selnya</a:t>
            </a:r>
            <a:r>
              <a:rPr dirty="0" lang="en-US"/>
              <a:t> </a:t>
            </a:r>
            <a:r>
              <a:rPr dirty="0" lang="en-US" err="1"/>
              <a:t>mengandung</a:t>
            </a:r>
            <a:r>
              <a:rPr dirty="0" lang="en-US"/>
              <a:t> </a:t>
            </a:r>
            <a:r>
              <a:rPr dirty="0" lang="en-US" err="1"/>
              <a:t>klorofil</a:t>
            </a:r>
            <a:r>
              <a:rPr dirty="0" lang="en-US"/>
              <a:t>, </a:t>
            </a:r>
            <a:r>
              <a:rPr dirty="0" lang="en-US" err="1"/>
              <a:t>contoh</a:t>
            </a:r>
            <a:r>
              <a:rPr dirty="0" lang="en-US"/>
              <a:t>: Beta vulgaris</a:t>
            </a:r>
          </a:p>
          <a:p>
            <a:pPr indent="0" marL="0">
              <a:buFontTx/>
              <a:buNone/>
            </a:pPr>
            <a:r>
              <a:rPr dirty="0" lang="en-US" err="1" smtClean="0"/>
              <a:t>Aerenkim</a:t>
            </a:r>
            <a:r>
              <a:rPr dirty="0" lang="id-ID" smtClean="0"/>
              <a:t> 	:</a:t>
            </a:r>
            <a:r>
              <a:rPr dirty="0" lang="en-US" smtClean="0"/>
              <a:t> </a:t>
            </a:r>
            <a:r>
              <a:rPr dirty="0" lang="en-US"/>
              <a:t>di </a:t>
            </a:r>
            <a:r>
              <a:rPr dirty="0" lang="en-US" err="1"/>
              <a:t>antara</a:t>
            </a:r>
            <a:r>
              <a:rPr dirty="0" lang="en-US"/>
              <a:t> </a:t>
            </a:r>
            <a:r>
              <a:rPr dirty="0" lang="en-US" err="1"/>
              <a:t>sel-selnya</a:t>
            </a:r>
            <a:r>
              <a:rPr dirty="0" lang="en-US"/>
              <a:t> </a:t>
            </a:r>
            <a:r>
              <a:rPr dirty="0" lang="en-US" err="1"/>
              <a:t>terdapat</a:t>
            </a:r>
            <a:r>
              <a:rPr dirty="0" lang="en-US"/>
              <a:t> </a:t>
            </a:r>
            <a:r>
              <a:rPr dirty="0" lang="en-US" err="1"/>
              <a:t>rongga</a:t>
            </a:r>
            <a:r>
              <a:rPr dirty="0" lang="en-US"/>
              <a:t> </a:t>
            </a:r>
            <a:r>
              <a:rPr dirty="0" lang="en-US" err="1"/>
              <a:t>udara</a:t>
            </a:r>
            <a:r>
              <a:rPr dirty="0" lang="en-US"/>
              <a:t> </a:t>
            </a:r>
            <a:r>
              <a:rPr dirty="0" lang="en-US" err="1"/>
              <a:t>besar</a:t>
            </a:r>
            <a:r>
              <a:rPr dirty="0" lang="en-US"/>
              <a:t>, </a:t>
            </a:r>
            <a:r>
              <a:rPr dirty="0" lang="id-ID" smtClean="0"/>
              <a:t>		  </a:t>
            </a:r>
            <a:r>
              <a:rPr dirty="0" lang="en-US" err="1" smtClean="0"/>
              <a:t>khususnya</a:t>
            </a:r>
            <a:r>
              <a:rPr dirty="0" lang="en-US" smtClean="0"/>
              <a:t> </a:t>
            </a:r>
            <a:r>
              <a:rPr dirty="0" lang="en-US" err="1"/>
              <a:t>terdapat</a:t>
            </a:r>
            <a:r>
              <a:rPr dirty="0" lang="en-US"/>
              <a:t> </a:t>
            </a:r>
            <a:r>
              <a:rPr dirty="0" lang="en-US" err="1"/>
              <a:t>pada</a:t>
            </a:r>
            <a:r>
              <a:rPr dirty="0" lang="en-US"/>
              <a:t> </a:t>
            </a:r>
            <a:r>
              <a:rPr dirty="0" lang="en-US" err="1"/>
              <a:t>spesies</a:t>
            </a:r>
            <a:r>
              <a:rPr dirty="0" lang="en-US"/>
              <a:t> </a:t>
            </a:r>
            <a:r>
              <a:rPr dirty="0" lang="en-US" err="1"/>
              <a:t>tumbuhan</a:t>
            </a:r>
            <a:r>
              <a:rPr dirty="0" lang="en-US"/>
              <a:t> air, </a:t>
            </a:r>
            <a:r>
              <a:rPr dirty="0" lang="id-ID" smtClean="0"/>
              <a:t>			  </a:t>
            </a:r>
            <a:r>
              <a:rPr dirty="0" lang="en-US" err="1" smtClean="0"/>
              <a:t>contoh</a:t>
            </a:r>
            <a:r>
              <a:rPr dirty="0" lang="en-US"/>
              <a:t>: </a:t>
            </a:r>
            <a:r>
              <a:rPr dirty="0" lang="en-US" err="1"/>
              <a:t>eceng</a:t>
            </a:r>
            <a:r>
              <a:rPr dirty="0" lang="en-US"/>
              <a:t> </a:t>
            </a:r>
            <a:r>
              <a:rPr dirty="0" lang="en-US" err="1"/>
              <a:t>gondok</a:t>
            </a:r>
            <a:r>
              <a:rPr dirty="0" lang="en-US"/>
              <a:t> (</a:t>
            </a:r>
            <a:r>
              <a:rPr dirty="0" lang="en-US" err="1"/>
              <a:t>Eichornia</a:t>
            </a:r>
            <a:r>
              <a:rPr dirty="0" lang="en-US"/>
              <a:t> </a:t>
            </a:r>
            <a:r>
              <a:rPr dirty="0" lang="en-US" err="1"/>
              <a:t>crassipes</a:t>
            </a:r>
            <a:r>
              <a:rPr dirty="0" lang="en-US"/>
              <a:t>)</a:t>
            </a:r>
          </a:p>
          <a:p>
            <a:pPr indent="0" marL="0">
              <a:buFontTx/>
              <a:buNone/>
            </a:pPr>
            <a:r>
              <a:rPr dirty="0" lang="en-US" err="1" smtClean="0"/>
              <a:t>Aktinenkim</a:t>
            </a:r>
            <a:r>
              <a:rPr dirty="0" lang="id-ID"/>
              <a:t>	</a:t>
            </a:r>
            <a:r>
              <a:rPr dirty="0" lang="id-ID" smtClean="0"/>
              <a:t>:</a:t>
            </a:r>
            <a:r>
              <a:rPr dirty="0" lang="en-US" smtClean="0"/>
              <a:t> </a:t>
            </a:r>
            <a:r>
              <a:rPr dirty="0" lang="en-US" err="1"/>
              <a:t>sel-selnya</a:t>
            </a:r>
            <a:r>
              <a:rPr dirty="0" lang="en-US"/>
              <a:t> </a:t>
            </a:r>
            <a:r>
              <a:rPr dirty="0" lang="en-US" err="1"/>
              <a:t>terletak</a:t>
            </a:r>
            <a:r>
              <a:rPr dirty="0" lang="en-US"/>
              <a:t> </a:t>
            </a:r>
            <a:r>
              <a:rPr dirty="0" lang="en-US" err="1"/>
              <a:t>sejajar</a:t>
            </a:r>
            <a:r>
              <a:rPr dirty="0" lang="en-US"/>
              <a:t> </a:t>
            </a:r>
            <a:r>
              <a:rPr dirty="0" lang="en-US" err="1"/>
              <a:t>dengan</a:t>
            </a:r>
            <a:r>
              <a:rPr dirty="0" lang="en-US"/>
              <a:t> </a:t>
            </a:r>
            <a:r>
              <a:rPr dirty="0" lang="en-US" err="1"/>
              <a:t>aksis</a:t>
            </a:r>
            <a:r>
              <a:rPr dirty="0" lang="en-US"/>
              <a:t> </a:t>
            </a:r>
            <a:r>
              <a:rPr dirty="0" lang="en-US" err="1"/>
              <a:t>tumbuhan</a:t>
            </a:r>
            <a:r>
              <a:rPr dirty="0" lang="en-US"/>
              <a:t>, </a:t>
            </a:r>
            <a:r>
              <a:rPr dirty="0" lang="id-ID" smtClean="0"/>
              <a:t>			  </a:t>
            </a:r>
            <a:r>
              <a:rPr dirty="0" lang="en-US" err="1" smtClean="0"/>
              <a:t>bentuk</a:t>
            </a:r>
            <a:r>
              <a:rPr dirty="0" lang="en-US" smtClean="0"/>
              <a:t> </a:t>
            </a:r>
            <a:r>
              <a:rPr dirty="0" lang="en-US" err="1"/>
              <a:t>bintang</a:t>
            </a:r>
            <a:r>
              <a:rPr dirty="0" lang="en-US"/>
              <a:t> </a:t>
            </a:r>
            <a:r>
              <a:rPr dirty="0" lang="en-US" err="1"/>
              <a:t>dan</a:t>
            </a:r>
            <a:r>
              <a:rPr dirty="0" lang="en-US"/>
              <a:t> </a:t>
            </a:r>
            <a:r>
              <a:rPr dirty="0" lang="en-US" err="1"/>
              <a:t>mengandung</a:t>
            </a:r>
            <a:r>
              <a:rPr dirty="0" lang="en-US"/>
              <a:t> </a:t>
            </a:r>
            <a:r>
              <a:rPr dirty="0" lang="en-US" err="1"/>
              <a:t>rongga</a:t>
            </a:r>
            <a:r>
              <a:rPr dirty="0" lang="en-US"/>
              <a:t> </a:t>
            </a:r>
            <a:r>
              <a:rPr dirty="0" lang="en-US" err="1"/>
              <a:t>antar</a:t>
            </a:r>
            <a:r>
              <a:rPr dirty="0" lang="en-US"/>
              <a:t> </a:t>
            </a:r>
            <a:r>
              <a:rPr dirty="0" lang="en-US" err="1" smtClean="0"/>
              <a:t>sel</a:t>
            </a:r>
            <a:r>
              <a:rPr dirty="0" lang="en-US" smtClean="0"/>
              <a:t>,</a:t>
            </a:r>
            <a:endParaRPr dirty="0" lang="id-ID" smtClean="0"/>
          </a:p>
          <a:p>
            <a:pPr indent="0" marL="0">
              <a:buFontTx/>
              <a:buNone/>
            </a:pPr>
            <a:r>
              <a:rPr dirty="0" lang="id-ID"/>
              <a:t>	</a:t>
            </a:r>
            <a:r>
              <a:rPr dirty="0" lang="id-ID" smtClean="0"/>
              <a:t>	  </a:t>
            </a:r>
            <a:r>
              <a:rPr dirty="0" lang="en-US" err="1" smtClean="0"/>
              <a:t>contoh</a:t>
            </a:r>
            <a:r>
              <a:rPr dirty="0" lang="en-US"/>
              <a:t>: Canna sp</a:t>
            </a:r>
            <a:r>
              <a:rPr dirty="0" lang="en-US" smtClean="0"/>
              <a:t>.</a:t>
            </a:r>
            <a:endParaRPr dirty="0" lang="en-US"/>
          </a:p>
        </p:txBody>
      </p:sp>
      <p:sp>
        <p:nvSpPr>
          <p:cNvPr id="1048694" name="Text Box 7"/>
          <p:cNvSpPr txBox="1">
            <a:spLocks noChangeArrowheads="1"/>
          </p:cNvSpPr>
          <p:nvPr/>
        </p:nvSpPr>
        <p:spPr bwMode="auto">
          <a:xfrm>
            <a:off x="236948" y="0"/>
            <a:ext cx="8915400" cy="523220"/>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lgn="r">
              <a:spcBef>
                <a:spcPct val="50000"/>
              </a:spcBef>
            </a:pPr>
            <a:r>
              <a:rPr b="1" dirty="0" sz="2800" lang="id-ID"/>
              <a:t>2. </a:t>
            </a:r>
            <a:r>
              <a:rPr b="1" dirty="0" sz="2800" lang="en-US" err="1"/>
              <a:t>Jaringan</a:t>
            </a:r>
            <a:r>
              <a:rPr b="1" dirty="0" sz="2800" lang="en-US"/>
              <a:t> </a:t>
            </a:r>
            <a:r>
              <a:rPr b="1" dirty="0" sz="2800" lang="en-US" err="1"/>
              <a:t>Parenkim</a:t>
            </a:r>
            <a:r>
              <a:rPr b="1" dirty="0" sz="2800" lang="en-US"/>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pic>
        <p:nvPicPr>
          <p:cNvPr id="2097176" name="Picture 8"/>
          <p:cNvPicPr>
            <a:picLocks noChangeAspect="1"/>
          </p:cNvPicPr>
          <p:nvPr/>
        </p:nvPicPr>
        <p:blipFill>
          <a:blip xmlns:r="http://schemas.openxmlformats.org/officeDocument/2006/relationships" r:embed="rId1" cstate="email"/>
          <a:stretch>
            <a:fillRect/>
          </a:stretch>
        </p:blipFill>
        <p:spPr>
          <a:xfrm>
            <a:off x="-4953000" y="0"/>
            <a:ext cx="7765662" cy="16476125"/>
          </a:xfrm>
          <a:prstGeom prst="rect"/>
        </p:spPr>
      </p:pic>
      <p:pic>
        <p:nvPicPr>
          <p:cNvPr id="2097177" name="Picture 3" descr="Anat0005"/>
          <p:cNvPicPr>
            <a:picLocks noChangeAspect="1" noChangeArrowheads="1"/>
          </p:cNvPicPr>
          <p:nvPr/>
        </p:nvPicPr>
        <p:blipFill>
          <a:blip xmlns:r="http://schemas.openxmlformats.org/officeDocument/2006/relationships" r:embed="rId2" cstate="email"/>
          <a:srcRect/>
          <a:stretch>
            <a:fillRect/>
          </a:stretch>
        </p:blipFill>
        <p:spPr bwMode="auto">
          <a:xfrm>
            <a:off x="5943600" y="1143000"/>
            <a:ext cx="2616200" cy="3505200"/>
          </a:xfrm>
          <a:prstGeom prst="rect"/>
          <a:noFill/>
          <a:ln>
            <a:noFill/>
          </a:ln>
        </p:spPr>
      </p:pic>
      <p:pic>
        <p:nvPicPr>
          <p:cNvPr id="2097178" name="Picture 4" descr="Anat0003"/>
          <p:cNvPicPr>
            <a:picLocks noChangeAspect="1" noChangeArrowheads="1"/>
          </p:cNvPicPr>
          <p:nvPr/>
        </p:nvPicPr>
        <p:blipFill>
          <a:blip xmlns:r="http://schemas.openxmlformats.org/officeDocument/2006/relationships" r:embed="rId3" cstate="email"/>
          <a:srcRect/>
          <a:stretch>
            <a:fillRect/>
          </a:stretch>
        </p:blipFill>
        <p:spPr bwMode="auto">
          <a:xfrm>
            <a:off x="3200400" y="1143000"/>
            <a:ext cx="2438400" cy="3505200"/>
          </a:xfrm>
          <a:prstGeom prst="rect"/>
          <a:noFill/>
          <a:ln>
            <a:noFill/>
          </a:ln>
        </p:spPr>
      </p:pic>
      <p:pic>
        <p:nvPicPr>
          <p:cNvPr id="2097179" name="Picture 5" descr="Anat0045"/>
          <p:cNvPicPr>
            <a:picLocks noChangeAspect="1" noChangeArrowheads="1"/>
          </p:cNvPicPr>
          <p:nvPr/>
        </p:nvPicPr>
        <p:blipFill>
          <a:blip xmlns:r="http://schemas.openxmlformats.org/officeDocument/2006/relationships" r:embed="rId4" cstate="email"/>
          <a:srcRect/>
          <a:stretch>
            <a:fillRect/>
          </a:stretch>
        </p:blipFill>
        <p:spPr bwMode="auto">
          <a:xfrm>
            <a:off x="304800" y="1143000"/>
            <a:ext cx="2667000" cy="3505200"/>
          </a:xfrm>
          <a:prstGeom prst="rect"/>
          <a:noFill/>
          <a:ln>
            <a:noFill/>
          </a:ln>
        </p:spPr>
      </p:pic>
      <p:sp>
        <p:nvSpPr>
          <p:cNvPr id="1048698" name="Text Box 11"/>
          <p:cNvSpPr txBox="1">
            <a:spLocks noChangeArrowheads="1"/>
          </p:cNvSpPr>
          <p:nvPr/>
        </p:nvSpPr>
        <p:spPr bwMode="auto">
          <a:xfrm>
            <a:off x="533400" y="4876800"/>
            <a:ext cx="8610600" cy="457200"/>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400" lang="en-US">
                <a:solidFill>
                  <a:srgbClr val="821475"/>
                </a:solidFill>
              </a:rPr>
              <a:t>Klorenkim 		   Aerenkim		   Aktinenkim</a:t>
            </a:r>
          </a:p>
        </p:txBody>
      </p:sp>
      <p:sp>
        <p:nvSpPr>
          <p:cNvPr id="1048699" name="Text Box 14"/>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en-US"/>
              <a:t>Jaringan Parenkim </a:t>
            </a:r>
          </a:p>
        </p:txBody>
      </p:sp>
    </p:spTree>
  </p:cSld>
  <p:clrMapOvr>
    <a:masterClrMapping/>
  </p:clrMapOvr>
  <p:transition spd="slow">
    <p:push/>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8" presetSubtype="16">
                                  <p:stCondLst>
                                    <p:cond delay="0"/>
                                  </p:stCondLst>
                                  <p:childTnLst>
                                    <p:set>
                                      <p:cBhvr>
                                        <p:cTn dur="1" fill="hold" id="6">
                                          <p:stCondLst>
                                            <p:cond delay="0"/>
                                          </p:stCondLst>
                                        </p:cTn>
                                        <p:tgtEl>
                                          <p:spTgt spid="2097177"/>
                                        </p:tgtEl>
                                        <p:attrNameLst>
                                          <p:attrName>style.visibility</p:attrName>
                                        </p:attrNameLst>
                                      </p:cBhvr>
                                      <p:to>
                                        <p:strVal val="visible"/>
                                      </p:to>
                                    </p:set>
                                    <p:animEffect transition="in" filter="diamond(in)">
                                      <p:cBhvr>
                                        <p:cTn dur="2000" id="7"/>
                                        <p:tgtEl>
                                          <p:spTgt spid="209717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8" presetSubtype="16">
                                  <p:stCondLst>
                                    <p:cond delay="0"/>
                                  </p:stCondLst>
                                  <p:childTnLst>
                                    <p:set>
                                      <p:cBhvr>
                                        <p:cTn dur="1" fill="hold" id="11">
                                          <p:stCondLst>
                                            <p:cond delay="0"/>
                                          </p:stCondLst>
                                        </p:cTn>
                                        <p:tgtEl>
                                          <p:spTgt spid="2097178"/>
                                        </p:tgtEl>
                                        <p:attrNameLst>
                                          <p:attrName>style.visibility</p:attrName>
                                        </p:attrNameLst>
                                      </p:cBhvr>
                                      <p:to>
                                        <p:strVal val="visible"/>
                                      </p:to>
                                    </p:set>
                                    <p:animEffect transition="in" filter="diamond(in)">
                                      <p:cBhvr>
                                        <p:cTn dur="2000" id="12"/>
                                        <p:tgtEl>
                                          <p:spTgt spid="2097178"/>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8" presetSubtype="16">
                                  <p:stCondLst>
                                    <p:cond delay="0"/>
                                  </p:stCondLst>
                                  <p:childTnLst>
                                    <p:set>
                                      <p:cBhvr>
                                        <p:cTn dur="1" fill="hold" id="16">
                                          <p:stCondLst>
                                            <p:cond delay="0"/>
                                          </p:stCondLst>
                                        </p:cTn>
                                        <p:tgtEl>
                                          <p:spTgt spid="2097179"/>
                                        </p:tgtEl>
                                        <p:attrNameLst>
                                          <p:attrName>style.visibility</p:attrName>
                                        </p:attrNameLst>
                                      </p:cBhvr>
                                      <p:to>
                                        <p:strVal val="visible"/>
                                      </p:to>
                                    </p:set>
                                    <p:animEffect transition="in" filter="diamond(in)">
                                      <p:cBhvr>
                                        <p:cTn dur="2000" id="17"/>
                                        <p:tgtEl>
                                          <p:spTgt spid="209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pic>
        <p:nvPicPr>
          <p:cNvPr id="2097180" name="Picture 11"/>
          <p:cNvPicPr>
            <a:picLocks noChangeAspect="1"/>
          </p:cNvPicPr>
          <p:nvPr/>
        </p:nvPicPr>
        <p:blipFill>
          <a:blip xmlns:r="http://schemas.openxmlformats.org/officeDocument/2006/relationships" r:embed="rId1" cstate="email"/>
          <a:stretch>
            <a:fillRect/>
          </a:stretch>
        </p:blipFill>
        <p:spPr>
          <a:xfrm>
            <a:off x="4169325" y="0"/>
            <a:ext cx="7765662" cy="16476125"/>
          </a:xfrm>
          <a:prstGeom prst="rect"/>
        </p:spPr>
      </p:pic>
      <p:sp>
        <p:nvSpPr>
          <p:cNvPr id="1048703" name="Rectangle 3"/>
          <p:cNvSpPr txBox="1">
            <a:spLocks noChangeArrowheads="1"/>
          </p:cNvSpPr>
          <p:nvPr/>
        </p:nvSpPr>
        <p:spPr>
          <a:xfrm>
            <a:off x="304800" y="914400"/>
            <a:ext cx="8534400" cy="5715000"/>
          </a:xfrm>
          <a:prstGeom prst="rect"/>
        </p:spPr>
        <p:txBody>
          <a:bodyPr bIns="45720" lIns="91440" rIns="91440" rtlCol="0" tIns="45720" vert="horz">
            <a:normAutofit/>
          </a:bodyPr>
          <a:lstStyle>
            <a:lvl1pPr algn="l" defTabSz="914400" eaLnBrk="1" hangingPunct="1" indent="-342900" latinLnBrk="0" marL="342900" rtl="0">
              <a:spcBef>
                <a:spcPct val="20000"/>
              </a:spcBef>
              <a:buFont typeface="Arial" pitchFamily="34" charset="0"/>
              <a:buChar char="•"/>
              <a:defRPr sz="28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4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0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18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18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0" marL="0">
              <a:buFont typeface="Wingdings" pitchFamily="2" charset="2"/>
              <a:buNone/>
            </a:pPr>
            <a:r>
              <a:rPr b="1" sz="2400" lang="en-US" smtClean="0">
                <a:solidFill>
                  <a:schemeClr val="bg2"/>
                </a:solidFill>
                <a:latin typeface="Trebuchet MS" pitchFamily="34" charset="0"/>
              </a:rPr>
              <a:t>Jaringan Penyokong:</a:t>
            </a:r>
            <a:r>
              <a:rPr b="1" sz="2400" lang="en-US" smtClean="0">
                <a:latin typeface="Trebuchet MS" pitchFamily="34" charset="0"/>
              </a:rPr>
              <a:t> berperan menunjang bentuk tumbuhan agar dapat berdiri kokoh.</a:t>
            </a:r>
          </a:p>
          <a:p>
            <a:pPr indent="0" marL="0">
              <a:spcBef>
                <a:spcPct val="70000"/>
              </a:spcBef>
              <a:buFont typeface="Wingdings" pitchFamily="2" charset="2"/>
              <a:buNone/>
            </a:pPr>
            <a:r>
              <a:rPr b="1" sz="2400" lang="en-US" smtClean="0">
                <a:solidFill>
                  <a:srgbClr val="6600CC"/>
                </a:solidFill>
                <a:latin typeface="Trebuchet MS" pitchFamily="34" charset="0"/>
              </a:rPr>
              <a:t>Ciri-ciri:</a:t>
            </a:r>
            <a:r>
              <a:rPr b="1" sz="2400" lang="en-US" smtClean="0">
                <a:latin typeface="Trebuchet MS" pitchFamily="34" charset="0"/>
              </a:rPr>
              <a:t> </a:t>
            </a:r>
          </a:p>
          <a:p>
            <a:pPr indent="0" marL="0">
              <a:buFont typeface="Wingdings" pitchFamily="2" charset="2"/>
              <a:buNone/>
            </a:pPr>
            <a:r>
              <a:rPr b="1" sz="2400" lang="en-US" smtClean="0">
                <a:latin typeface="Trebuchet MS" pitchFamily="34" charset="0"/>
              </a:rPr>
              <a:t>dinding sel tebal dan kuat, sel-selnya telah terspesialisasi</a:t>
            </a:r>
          </a:p>
          <a:p>
            <a:pPr indent="0" marL="0">
              <a:buFont typeface="Wingdings" pitchFamily="2" charset="2"/>
              <a:buNone/>
            </a:pPr>
            <a:endParaRPr b="1" sz="2400" lang="en-US" smtClean="0">
              <a:latin typeface="Trebuchet MS" pitchFamily="34" charset="0"/>
            </a:endParaRPr>
          </a:p>
          <a:p>
            <a:pPr indent="0" marL="0">
              <a:buFont typeface="Wingdings" pitchFamily="2" charset="2"/>
              <a:buNone/>
            </a:pPr>
            <a:r>
              <a:rPr b="1" sz="2400" lang="en-US" smtClean="0">
                <a:solidFill>
                  <a:srgbClr val="6600CC"/>
                </a:solidFill>
                <a:latin typeface="Trebuchet MS" pitchFamily="34" charset="0"/>
              </a:rPr>
              <a:t>Fungsi:</a:t>
            </a:r>
            <a:r>
              <a:rPr b="1" sz="2400" lang="en-US" smtClean="0">
                <a:latin typeface="Trebuchet MS" pitchFamily="34" charset="0"/>
              </a:rPr>
              <a:t> menguatkan tegaknya batang dan daun, melindungi biji, memperkuat jaringan parenkim yang menyimpan udara, melindungi berkas pengangkut (vaskuler).</a:t>
            </a:r>
          </a:p>
          <a:p>
            <a:pPr indent="0" marL="0">
              <a:buFont typeface="Wingdings" pitchFamily="2" charset="2"/>
              <a:buNone/>
            </a:pPr>
            <a:endParaRPr b="1" sz="2400" lang="en-US" smtClean="0">
              <a:latin typeface="Trebuchet MS" pitchFamily="34" charset="0"/>
            </a:endParaRPr>
          </a:p>
          <a:p>
            <a:pPr indent="0" marL="0">
              <a:buFont typeface="Wingdings" pitchFamily="2" charset="2"/>
              <a:buNone/>
            </a:pPr>
            <a:r>
              <a:rPr b="1" sz="2400" lang="en-US" smtClean="0">
                <a:latin typeface="Trebuchet MS" pitchFamily="34" charset="0"/>
              </a:rPr>
              <a:t>Jaringan ini dikelompokkan menjadi jaringan kolenkim dan jaringan sklerenkim </a:t>
            </a:r>
            <a:endParaRPr b="1" dirty="0" sz="2400" lang="en-US" smtClean="0">
              <a:latin typeface="Trebuchet MS" pitchFamily="34" charset="0"/>
            </a:endParaRPr>
          </a:p>
        </p:txBody>
      </p:sp>
      <p:sp>
        <p:nvSpPr>
          <p:cNvPr id="1048704" name="Text Box 7"/>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dirty="0" sz="2800" kumimoji="0" lang="id-ID"/>
              <a:t>3. </a:t>
            </a:r>
            <a:r>
              <a:rPr b="1" dirty="0" sz="2800" kumimoji="0" lang="en-US" err="1"/>
              <a:t>Jaringan</a:t>
            </a:r>
            <a:r>
              <a:rPr b="1" dirty="0" sz="2800" kumimoji="0" lang="en-US"/>
              <a:t> </a:t>
            </a:r>
            <a:r>
              <a:rPr b="1" dirty="0" sz="2800" kumimoji="0" lang="en-US" err="1"/>
              <a:t>Penyokong</a:t>
            </a:r>
            <a:r>
              <a:rPr b="1" dirty="0" sz="2800" kumimoji="0" lang="en-US"/>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pic>
        <p:nvPicPr>
          <p:cNvPr id="2097181" name="Picture 8"/>
          <p:cNvPicPr>
            <a:picLocks noChangeAspect="1"/>
          </p:cNvPicPr>
          <p:nvPr/>
        </p:nvPicPr>
        <p:blipFill>
          <a:blip xmlns:r="http://schemas.openxmlformats.org/officeDocument/2006/relationships" r:embed="rId1" cstate="email"/>
          <a:stretch>
            <a:fillRect/>
          </a:stretch>
        </p:blipFill>
        <p:spPr>
          <a:xfrm>
            <a:off x="-4953000" y="0"/>
            <a:ext cx="7765662" cy="16476125"/>
          </a:xfrm>
          <a:prstGeom prst="rect"/>
        </p:spPr>
      </p:pic>
      <p:pic>
        <p:nvPicPr>
          <p:cNvPr id="2097182" name="Picture 4" descr="Anat0049"/>
          <p:cNvPicPr>
            <a:picLocks noChangeAspect="1" noChangeArrowheads="1"/>
          </p:cNvPicPr>
          <p:nvPr/>
        </p:nvPicPr>
        <p:blipFill>
          <a:blip xmlns:r="http://schemas.openxmlformats.org/officeDocument/2006/relationships" r:embed="rId2" cstate="email"/>
          <a:srcRect/>
          <a:stretch>
            <a:fillRect/>
          </a:stretch>
        </p:blipFill>
        <p:spPr bwMode="auto">
          <a:xfrm rot="21479728">
            <a:off x="6477000" y="1752600"/>
            <a:ext cx="2362200" cy="1905000"/>
          </a:xfrm>
          <a:prstGeom prst="rect"/>
          <a:noFill/>
          <a:ln>
            <a:noFill/>
          </a:ln>
        </p:spPr>
      </p:pic>
      <p:sp>
        <p:nvSpPr>
          <p:cNvPr id="1048708" name="Rectangle 7"/>
          <p:cNvSpPr>
            <a:spLocks noChangeArrowheads="1"/>
          </p:cNvSpPr>
          <p:nvPr/>
        </p:nvSpPr>
        <p:spPr bwMode="auto">
          <a:xfrm>
            <a:off x="228600" y="914400"/>
            <a:ext cx="8686800" cy="1066800"/>
          </a:xfrm>
          <a:prstGeom prst="rect"/>
          <a:noFill/>
          <a:ln>
            <a:noFill/>
          </a:ln>
        </p:spPr>
        <p:txBody>
          <a:bodyPr/>
          <a:p>
            <a:pPr>
              <a:spcBef>
                <a:spcPct val="20000"/>
              </a:spcBef>
            </a:pPr>
            <a:r>
              <a:rPr sz="2200" kumimoji="0" lang="en-US"/>
              <a:t>Jaringan hidup yang khusus menunjang organ muda pada tumbuhan, tumbuhan muda dan tumbuhan basah bahkan pada organ yang telah dewasa.</a:t>
            </a:r>
          </a:p>
        </p:txBody>
      </p:sp>
      <p:sp>
        <p:nvSpPr>
          <p:cNvPr id="1048709" name="Text Box 9"/>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id-ID"/>
              <a:t>3.A </a:t>
            </a:r>
            <a:r>
              <a:rPr b="1" sz="2800" kumimoji="0" lang="en-US"/>
              <a:t>Jaringan Kolenkim </a:t>
            </a:r>
          </a:p>
        </p:txBody>
      </p:sp>
      <p:sp>
        <p:nvSpPr>
          <p:cNvPr id="1048710" name="Rectangle 10"/>
          <p:cNvSpPr>
            <a:spLocks noChangeArrowheads="1"/>
          </p:cNvSpPr>
          <p:nvPr/>
        </p:nvSpPr>
        <p:spPr bwMode="auto">
          <a:xfrm>
            <a:off x="228600" y="2289175"/>
            <a:ext cx="4572000" cy="3583940"/>
          </a:xfrm>
          <a:prstGeom prst="rect"/>
          <a:noFill/>
          <a:ln>
            <a:noFill/>
          </a:ln>
        </p:spPr>
        <p:txBody>
          <a:bodyPr>
            <a:spAutoFit/>
          </a:bodyPr>
          <a:p>
            <a:pPr eaLnBrk="0" hangingPunct="0"/>
            <a:r>
              <a:rPr b="1" sz="2200" kumimoji="0" lang="en-US">
                <a:solidFill>
                  <a:srgbClr val="6600CC"/>
                </a:solidFill>
              </a:rPr>
              <a:t>Karakteristik:</a:t>
            </a:r>
            <a:r>
              <a:rPr sz="2200" kumimoji="0" lang="en-US"/>
              <a:t> bersifat plastis dapat merenggang secara permanen, sel hidup, memiliki dinding primer, lunak, tipis, lentur tidak berlignin, protoplas aktif, dapat berisi kloroplas, bersifat meristematik</a:t>
            </a:r>
          </a:p>
          <a:p>
            <a:pPr eaLnBrk="0" hangingPunct="0"/>
            <a:endParaRPr sz="2200" kumimoji="0" lang="en-US"/>
          </a:p>
          <a:p>
            <a:pPr eaLnBrk="0" hangingPunct="0"/>
            <a:r>
              <a:rPr sz="2200" kumimoji="0" lang="en-US"/>
              <a:t>Pada tanaman tua, dinding sel kolenkim mengeras atau berlignin serta berubah menjadi sel sklerenkim.</a:t>
            </a:r>
          </a:p>
        </p:txBody>
      </p:sp>
      <p:pic>
        <p:nvPicPr>
          <p:cNvPr id="2097183" name="Picture 11"/>
          <p:cNvPicPr>
            <a:picLocks noChangeAspect="1" noChangeArrowheads="1"/>
          </p:cNvPicPr>
          <p:nvPr/>
        </p:nvPicPr>
        <p:blipFill>
          <a:blip xmlns:r="http://schemas.openxmlformats.org/officeDocument/2006/relationships" r:embed="rId3" cstate="email"/>
          <a:srcRect/>
          <a:stretch>
            <a:fillRect/>
          </a:stretch>
        </p:blipFill>
        <p:spPr bwMode="auto">
          <a:xfrm rot="184223">
            <a:off x="5562600" y="3760788"/>
            <a:ext cx="2590800" cy="2487612"/>
          </a:xfrm>
          <a:prstGeom prst="rect"/>
          <a:noFill/>
          <a:ln>
            <a:noFill/>
          </a:ln>
        </p:spPr>
      </p:pic>
    </p:spTree>
  </p:cSld>
  <p:clrMapOvr>
    <a:masterClrMapping/>
  </p:clrMapOvr>
  <p:transition spd="slow">
    <p:push/>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8" presetSubtype="16">
                                  <p:stCondLst>
                                    <p:cond delay="0"/>
                                  </p:stCondLst>
                                  <p:childTnLst>
                                    <p:set>
                                      <p:cBhvr>
                                        <p:cTn dur="1" fill="hold" id="6">
                                          <p:stCondLst>
                                            <p:cond delay="0"/>
                                          </p:stCondLst>
                                        </p:cTn>
                                        <p:tgtEl>
                                          <p:spTgt spid="2097182"/>
                                        </p:tgtEl>
                                        <p:attrNameLst>
                                          <p:attrName>style.visibility</p:attrName>
                                        </p:attrNameLst>
                                      </p:cBhvr>
                                      <p:to>
                                        <p:strVal val="visible"/>
                                      </p:to>
                                    </p:set>
                                    <p:animEffect transition="in" filter="diamond(in)">
                                      <p:cBhvr>
                                        <p:cTn dur="2000" id="7"/>
                                        <p:tgtEl>
                                          <p:spTgt spid="209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pic>
        <p:nvPicPr>
          <p:cNvPr id="2097184" name="Picture 5"/>
          <p:cNvPicPr>
            <a:picLocks noChangeAspect="1"/>
          </p:cNvPicPr>
          <p:nvPr/>
        </p:nvPicPr>
        <p:blipFill>
          <a:blip xmlns:r="http://schemas.openxmlformats.org/officeDocument/2006/relationships" r:embed="rId1" cstate="email"/>
          <a:stretch>
            <a:fillRect/>
          </a:stretch>
        </p:blipFill>
        <p:spPr>
          <a:xfrm>
            <a:off x="-4963332" y="-6858000"/>
            <a:ext cx="7765662" cy="16476125"/>
          </a:xfrm>
          <a:prstGeom prst="rect"/>
        </p:spPr>
      </p:pic>
      <p:pic>
        <p:nvPicPr>
          <p:cNvPr id="2097185" name="Picture 12"/>
          <p:cNvPicPr>
            <a:picLocks noChangeAspect="1"/>
          </p:cNvPicPr>
          <p:nvPr/>
        </p:nvPicPr>
        <p:blipFill rotWithShape="1">
          <a:blip xmlns:r="http://schemas.openxmlformats.org/officeDocument/2006/relationships" r:embed="rId2" cstate="email"/>
          <a:srcRect/>
          <a:stretch>
            <a:fillRect/>
          </a:stretch>
        </p:blipFill>
        <p:spPr>
          <a:xfrm rot="20753331" flipH="1">
            <a:off x="-316180" y="3775290"/>
            <a:ext cx="2895600" cy="3390489"/>
          </a:xfrm>
          <a:prstGeom prst="rect"/>
        </p:spPr>
      </p:pic>
      <p:sp>
        <p:nvSpPr>
          <p:cNvPr id="1048714" name="Rectangle 4"/>
          <p:cNvSpPr txBox="1">
            <a:spLocks noChangeArrowheads="1"/>
          </p:cNvSpPr>
          <p:nvPr/>
        </p:nvSpPr>
        <p:spPr>
          <a:xfrm>
            <a:off x="228600" y="914400"/>
            <a:ext cx="5638800" cy="5897563"/>
          </a:xfrm>
          <a:prstGeom prst="rect"/>
        </p:spPr>
        <p:txBody>
          <a:bodyPr bIns="45720" lIns="91440" rIns="91440" rtlCol="0" tIns="45720" vert="horz">
            <a:normAutofit/>
          </a:bodyPr>
          <a:lstStyle>
            <a:lvl1pPr algn="l" defTabSz="914400" eaLnBrk="1" hangingPunct="1" indent="-342900" latinLnBrk="0" marL="342900" rtl="0">
              <a:spcBef>
                <a:spcPct val="20000"/>
              </a:spcBef>
              <a:buFont typeface="Arial" pitchFamily="34" charset="0"/>
              <a:buChar char="•"/>
              <a:defRPr sz="28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4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0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18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18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0" marL="0">
              <a:buFont typeface="Wingdings" pitchFamily="2" charset="2"/>
              <a:buNone/>
            </a:pPr>
            <a:r>
              <a:rPr sz="2000" lang="en-US" smtClean="0">
                <a:latin typeface="Trebuchet MS" pitchFamily="34" charset="0"/>
              </a:rPr>
              <a:t>jaringan dinding sel sekunder yang dapat berlignin atau tidak pada organ tumbuhan yang dewasa, protoplasmanya mati atau tidak aktif</a:t>
            </a:r>
          </a:p>
          <a:p>
            <a:pPr indent="0" marL="0">
              <a:buFont typeface="Wingdings" pitchFamily="2" charset="2"/>
              <a:buNone/>
            </a:pPr>
            <a:endParaRPr sz="2000" lang="en-US" smtClean="0">
              <a:latin typeface="Trebuchet MS" pitchFamily="34" charset="0"/>
            </a:endParaRPr>
          </a:p>
          <a:p>
            <a:pPr indent="0" marL="0">
              <a:buFont typeface="Wingdings" pitchFamily="2" charset="2"/>
              <a:buNone/>
            </a:pPr>
            <a:r>
              <a:rPr b="1" sz="2000" lang="en-US" smtClean="0">
                <a:solidFill>
                  <a:srgbClr val="006600"/>
                </a:solidFill>
                <a:latin typeface="Trebuchet MS" pitchFamily="34" charset="0"/>
              </a:rPr>
              <a:t>Jairngan ini dibedakan menjadi:</a:t>
            </a:r>
            <a:r>
              <a:rPr sz="2000" lang="en-US" smtClean="0">
                <a:solidFill>
                  <a:srgbClr val="006600"/>
                </a:solidFill>
                <a:latin typeface="Trebuchet MS" pitchFamily="34" charset="0"/>
              </a:rPr>
              <a:t> </a:t>
            </a:r>
            <a:endParaRPr sz="2000" lang="en-US" smtClean="0">
              <a:latin typeface="Trebuchet MS" pitchFamily="34" charset="0"/>
            </a:endParaRPr>
          </a:p>
          <a:p>
            <a:pPr indent="0" marL="0">
              <a:buFont typeface="Wingdings" pitchFamily="2" charset="2"/>
              <a:buNone/>
            </a:pPr>
            <a:r>
              <a:rPr b="1" sz="2000" i="1" lang="en-US" smtClean="0">
                <a:solidFill>
                  <a:schemeClr val="bg2"/>
                </a:solidFill>
                <a:latin typeface="Trebuchet MS" pitchFamily="34" charset="0"/>
              </a:rPr>
              <a:t>Serat/serabut</a:t>
            </a:r>
            <a:r>
              <a:rPr b="1" sz="2000" lang="en-US" smtClean="0">
                <a:solidFill>
                  <a:schemeClr val="bg2"/>
                </a:solidFill>
                <a:latin typeface="Trebuchet MS" pitchFamily="34" charset="0"/>
              </a:rPr>
              <a:t>:</a:t>
            </a:r>
            <a:r>
              <a:rPr sz="2000" i="1" lang="en-US" smtClean="0">
                <a:latin typeface="Trebuchet MS" pitchFamily="34" charset="0"/>
              </a:rPr>
              <a:t> </a:t>
            </a:r>
            <a:r>
              <a:rPr sz="2000" lang="en-US" smtClean="0">
                <a:latin typeface="Trebuchet MS" pitchFamily="34" charset="0"/>
              </a:rPr>
              <a:t>sel-sel panjang dan sempit, sering ditemukan sebagai berkas, jalinan atau silinder berongga. Paling sering ditemukan di jaringan pembuluh atau jaringan dasar.</a:t>
            </a:r>
          </a:p>
          <a:p>
            <a:pPr indent="0" marL="0">
              <a:buFont typeface="Wingdings" pitchFamily="2" charset="2"/>
              <a:buNone/>
            </a:pPr>
            <a:r>
              <a:rPr sz="2000" lang="en-US" smtClean="0">
                <a:latin typeface="Trebuchet MS" pitchFamily="34" charset="0"/>
              </a:rPr>
              <a:t>Menurut tempatnya terdapat </a:t>
            </a:r>
            <a:r>
              <a:rPr sz="2000" i="1" lang="en-US" smtClean="0">
                <a:latin typeface="Trebuchet MS" pitchFamily="34" charset="0"/>
              </a:rPr>
              <a:t>serat xilem</a:t>
            </a:r>
            <a:r>
              <a:rPr sz="2000" lang="en-US" smtClean="0">
                <a:latin typeface="Trebuchet MS" pitchFamily="34" charset="0"/>
              </a:rPr>
              <a:t> (berada di jaringan pembuluh) dan </a:t>
            </a:r>
            <a:r>
              <a:rPr sz="2000" i="1" lang="en-US" smtClean="0">
                <a:latin typeface="Trebuchet MS" pitchFamily="34" charset="0"/>
              </a:rPr>
              <a:t>serat ekstraxilem </a:t>
            </a:r>
            <a:r>
              <a:rPr sz="2000" lang="en-US" smtClean="0">
                <a:latin typeface="Trebuchet MS" pitchFamily="34" charset="0"/>
              </a:rPr>
              <a:t>(diluar jaringan serabut xilem)</a:t>
            </a:r>
          </a:p>
          <a:p>
            <a:pPr indent="0" marL="0">
              <a:buFont typeface="Wingdings" pitchFamily="2" charset="2"/>
              <a:buNone/>
            </a:pPr>
            <a:endParaRPr sz="2000" lang="en-US" smtClean="0">
              <a:latin typeface="Trebuchet MS" pitchFamily="34" charset="0"/>
            </a:endParaRPr>
          </a:p>
          <a:p>
            <a:pPr indent="0" marL="0">
              <a:buFont typeface="Wingdings" pitchFamily="2" charset="2"/>
              <a:buNone/>
            </a:pPr>
            <a:r>
              <a:rPr b="1" sz="2000" i="1" lang="en-US" smtClean="0">
                <a:solidFill>
                  <a:schemeClr val="bg2"/>
                </a:solidFill>
                <a:latin typeface="Trebuchet MS" pitchFamily="34" charset="0"/>
              </a:rPr>
              <a:t>Sklereid</a:t>
            </a:r>
            <a:r>
              <a:rPr b="1" sz="2000" lang="en-US" smtClean="0">
                <a:solidFill>
                  <a:schemeClr val="bg2"/>
                </a:solidFill>
                <a:latin typeface="Trebuchet MS" pitchFamily="34" charset="0"/>
              </a:rPr>
              <a:t>:</a:t>
            </a:r>
            <a:r>
              <a:rPr b="1" sz="2000" i="1" lang="en-US" smtClean="0">
                <a:solidFill>
                  <a:schemeClr val="bg2"/>
                </a:solidFill>
                <a:latin typeface="Trebuchet MS" pitchFamily="34" charset="0"/>
              </a:rPr>
              <a:t> </a:t>
            </a:r>
            <a:r>
              <a:rPr sz="2000" lang="en-US" smtClean="0">
                <a:latin typeface="Trebuchet MS" pitchFamily="34" charset="0"/>
              </a:rPr>
              <a:t> kelompok sel keras di antara sel parenkim sekelilingnya, terdapat sebagai </a:t>
            </a:r>
            <a:r>
              <a:rPr sz="2000" i="1" lang="en-US" smtClean="0">
                <a:latin typeface="Trebuchet MS" pitchFamily="34" charset="0"/>
              </a:rPr>
              <a:t>idioblas</a:t>
            </a:r>
            <a:r>
              <a:rPr sz="2000" lang="en-US" smtClean="0">
                <a:latin typeface="Trebuchet MS" pitchFamily="34" charset="0"/>
              </a:rPr>
              <a:t>, setelah sel menjadi dewasa sel mati (sel batu).</a:t>
            </a:r>
          </a:p>
          <a:p>
            <a:pPr indent="0" marL="0"/>
            <a:endParaRPr sz="2000" lang="en-US" smtClean="0">
              <a:latin typeface="Trebuchet MS" pitchFamily="34" charset="0"/>
            </a:endParaRPr>
          </a:p>
          <a:p>
            <a:pPr indent="0" marL="0"/>
            <a:endParaRPr sz="2000" lang="en-US" smtClean="0">
              <a:latin typeface="Trebuchet MS" pitchFamily="34" charset="0"/>
            </a:endParaRPr>
          </a:p>
        </p:txBody>
      </p:sp>
      <p:sp>
        <p:nvSpPr>
          <p:cNvPr id="1048715" name="Text Box 8"/>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id-ID"/>
              <a:t>3.B </a:t>
            </a:r>
            <a:r>
              <a:rPr b="1" sz="2800" kumimoji="0" lang="en-US"/>
              <a:t>Jaringan Sklerenkim </a:t>
            </a:r>
          </a:p>
        </p:txBody>
      </p:sp>
      <p:pic>
        <p:nvPicPr>
          <p:cNvPr id="2097186" name="Picture 9"/>
          <p:cNvPicPr>
            <a:picLocks noChangeAspect="1" noChangeArrowheads="1"/>
          </p:cNvPicPr>
          <p:nvPr/>
        </p:nvPicPr>
        <p:blipFill>
          <a:blip xmlns:r="http://schemas.openxmlformats.org/officeDocument/2006/relationships" r:embed="rId3" cstate="email"/>
          <a:srcRect/>
          <a:stretch>
            <a:fillRect/>
          </a:stretch>
        </p:blipFill>
        <p:spPr bwMode="auto">
          <a:xfrm>
            <a:off x="6096000" y="3886200"/>
            <a:ext cx="2590800" cy="1981200"/>
          </a:xfrm>
          <a:prstGeom prst="rect"/>
          <a:noFill/>
          <a:ln>
            <a:noFill/>
          </a:ln>
        </p:spPr>
      </p:pic>
      <p:pic>
        <p:nvPicPr>
          <p:cNvPr id="2097187" name="Picture 10"/>
          <p:cNvPicPr>
            <a:picLocks noChangeAspect="1" noChangeArrowheads="1"/>
          </p:cNvPicPr>
          <p:nvPr/>
        </p:nvPicPr>
        <p:blipFill>
          <a:blip xmlns:r="http://schemas.openxmlformats.org/officeDocument/2006/relationships" r:embed="rId4" cstate="email"/>
          <a:srcRect/>
          <a:stretch>
            <a:fillRect/>
          </a:stretch>
        </p:blipFill>
        <p:spPr bwMode="auto">
          <a:xfrm rot="336606">
            <a:off x="5791200" y="990600"/>
            <a:ext cx="3048000" cy="1981200"/>
          </a:xfrm>
          <a:prstGeom prst="rect"/>
          <a:noFill/>
          <a:ln>
            <a:noFill/>
          </a:ln>
        </p:spPr>
      </p:pic>
      <p:sp>
        <p:nvSpPr>
          <p:cNvPr id="1048716" name="Text Box 11"/>
          <p:cNvSpPr txBox="1">
            <a:spLocks noChangeArrowheads="1"/>
          </p:cNvSpPr>
          <p:nvPr/>
        </p:nvSpPr>
        <p:spPr bwMode="auto">
          <a:xfrm>
            <a:off x="6400800" y="3276600"/>
            <a:ext cx="2133600" cy="396875"/>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000" lang="en-US"/>
              <a:t>Serat </a:t>
            </a:r>
          </a:p>
        </p:txBody>
      </p:sp>
      <p:sp>
        <p:nvSpPr>
          <p:cNvPr id="1048717" name="Text Box 12"/>
          <p:cNvSpPr txBox="1">
            <a:spLocks noChangeArrowheads="1"/>
          </p:cNvSpPr>
          <p:nvPr/>
        </p:nvSpPr>
        <p:spPr bwMode="auto">
          <a:xfrm>
            <a:off x="6553200" y="6019800"/>
            <a:ext cx="1219200" cy="396875"/>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000" lang="en-US"/>
              <a:t>Sklereid</a:t>
            </a:r>
          </a:p>
        </p:txBody>
      </p:sp>
    </p:spTree>
  </p:cSld>
  <p:clrMapOvr>
    <a:masterClrMapping/>
  </p:clrMapOvr>
  <p:transition spd="slow">
    <p:push dir="u"/>
  </p:transition>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pic>
        <p:nvPicPr>
          <p:cNvPr id="2097188" name="Picture 7"/>
          <p:cNvPicPr>
            <a:picLocks noChangeAspect="1"/>
          </p:cNvPicPr>
          <p:nvPr/>
        </p:nvPicPr>
        <p:blipFill rotWithShape="1">
          <a:blip xmlns:r="http://schemas.openxmlformats.org/officeDocument/2006/relationships" r:embed="rId1" cstate="email"/>
          <a:srcRect/>
          <a:stretch>
            <a:fillRect/>
          </a:stretch>
        </p:blipFill>
        <p:spPr>
          <a:xfrm rot="20753331" flipH="1">
            <a:off x="108261" y="-3142205"/>
            <a:ext cx="2895600" cy="6861081"/>
          </a:xfrm>
          <a:prstGeom prst="rect"/>
        </p:spPr>
      </p:pic>
      <p:sp>
        <p:nvSpPr>
          <p:cNvPr id="1048721" name="Rectangle 5"/>
          <p:cNvSpPr txBox="1">
            <a:spLocks noChangeArrowheads="1"/>
          </p:cNvSpPr>
          <p:nvPr/>
        </p:nvSpPr>
        <p:spPr>
          <a:xfrm>
            <a:off x="304800" y="914400"/>
            <a:ext cx="8305800" cy="5257800"/>
          </a:xfrm>
          <a:prstGeom prst="rect"/>
        </p:spPr>
        <p:txBody>
          <a:bodyPr bIns="45720" lIns="91440" rIns="91440" rtlCol="0" tIns="45720" vert="horz">
            <a:normAutofit lnSpcReduction="10000"/>
          </a:bodyPr>
          <a:lstStyle>
            <a:lvl1pPr algn="l" defTabSz="914400" eaLnBrk="1" hangingPunct="1" indent="-342900" latinLnBrk="0" marL="342900" rtl="0">
              <a:spcBef>
                <a:spcPct val="20000"/>
              </a:spcBef>
              <a:buFont typeface="Arial" pitchFamily="34" charset="0"/>
              <a:buChar char="•"/>
              <a:defRPr sz="28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4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0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18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18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0" marL="0">
              <a:buFont typeface="Wingdings" pitchFamily="2" charset="2"/>
              <a:buNone/>
            </a:pPr>
            <a:r>
              <a:rPr b="1" sz="2200" lang="en-US" smtClean="0">
                <a:latin typeface="Trebuchet MS" pitchFamily="34" charset="0"/>
              </a:rPr>
              <a:t>Jaringan pelindung yang dibentuk secara sekunder dan menggantikan epidermis pada batang dan akar yang telah menebal akibat pertumbuhan sekunder</a:t>
            </a:r>
          </a:p>
          <a:p>
            <a:pPr indent="0" marL="0">
              <a:buFont typeface="Wingdings" pitchFamily="2" charset="2"/>
              <a:buNone/>
            </a:pPr>
            <a:r>
              <a:rPr b="1" sz="2200" lang="en-US" smtClean="0">
                <a:solidFill>
                  <a:schemeClr val="bg2"/>
                </a:solidFill>
                <a:latin typeface="Trebuchet MS" pitchFamily="34" charset="0"/>
              </a:rPr>
              <a:t>Fungsi: </a:t>
            </a:r>
            <a:r>
              <a:rPr b="1" sz="2200" lang="en-US" smtClean="0">
                <a:latin typeface="Trebuchet MS" pitchFamily="34" charset="0"/>
              </a:rPr>
              <a:t>Sifat gabus yang tahan air dan isolator suhu, menyebabkan gabus efektif sebagai lapisan pelindung permukaan tumbuhan</a:t>
            </a:r>
          </a:p>
          <a:p>
            <a:pPr indent="0" marL="0">
              <a:buFont typeface="Wingdings" pitchFamily="2" charset="2"/>
              <a:buNone/>
            </a:pPr>
            <a:endParaRPr b="1" sz="2200" lang="en-US" smtClean="0">
              <a:latin typeface="Trebuchet MS" pitchFamily="34" charset="0"/>
            </a:endParaRPr>
          </a:p>
          <a:p>
            <a:pPr indent="0" marL="0">
              <a:buFont typeface="Wingdings" pitchFamily="2" charset="2"/>
              <a:buNone/>
            </a:pPr>
            <a:r>
              <a:rPr b="1" sz="2200" lang="en-US" smtClean="0">
                <a:solidFill>
                  <a:srgbClr val="6600CC"/>
                </a:solidFill>
                <a:latin typeface="Trebuchet MS" pitchFamily="34" charset="0"/>
              </a:rPr>
              <a:t>Jaringan ini terdiri atas: </a:t>
            </a:r>
          </a:p>
          <a:p>
            <a:pPr indent="0" marL="0"/>
            <a:r>
              <a:rPr b="1" sz="2200" lang="en-US" smtClean="0">
                <a:solidFill>
                  <a:srgbClr val="821475"/>
                </a:solidFill>
                <a:latin typeface="Trebuchet MS" pitchFamily="34" charset="0"/>
              </a:rPr>
              <a:t>Felogen</a:t>
            </a:r>
            <a:r>
              <a:rPr b="1" sz="2200" lang="en-US" smtClean="0">
                <a:latin typeface="Trebuchet MS" pitchFamily="34" charset="0"/>
              </a:rPr>
              <a:t> (kambium gabus):  meristem pembentuk periderm.</a:t>
            </a:r>
          </a:p>
          <a:p>
            <a:pPr indent="0" marL="0"/>
            <a:r>
              <a:rPr b="1" sz="2200" lang="en-US" smtClean="0">
                <a:solidFill>
                  <a:srgbClr val="821475"/>
                </a:solidFill>
                <a:latin typeface="Trebuchet MS" pitchFamily="34" charset="0"/>
              </a:rPr>
              <a:t>Felem </a:t>
            </a:r>
            <a:r>
              <a:rPr b="1" sz="2200" lang="en-US" smtClean="0">
                <a:latin typeface="Trebuchet MS" pitchFamily="34" charset="0"/>
              </a:rPr>
              <a:t>(jaringan gabus):  jaringan pelindung yang dibentuk</a:t>
            </a:r>
          </a:p>
          <a:p>
            <a:pPr indent="0" marL="0">
              <a:spcBef>
                <a:spcPct val="0"/>
              </a:spcBef>
              <a:buFont typeface="Wingdings" pitchFamily="2" charset="2"/>
              <a:buNone/>
            </a:pPr>
            <a:r>
              <a:rPr b="1" sz="2200" lang="en-US" smtClean="0">
                <a:latin typeface="Trebuchet MS" pitchFamily="34" charset="0"/>
              </a:rPr>
              <a:t>  felogen ke arah luar. </a:t>
            </a:r>
          </a:p>
          <a:p>
            <a:pPr indent="0" marL="0">
              <a:buFont typeface="Wingdings" pitchFamily="2" charset="2"/>
              <a:buNone/>
            </a:pPr>
            <a:r>
              <a:rPr b="1" sz="2200" lang="en-US" smtClean="0">
                <a:latin typeface="Trebuchet MS" pitchFamily="34" charset="0"/>
              </a:rPr>
              <a:t>  Ciri-cirinya: susunannya rapat, tidak ada ruang antarsel, </a:t>
            </a:r>
          </a:p>
          <a:p>
            <a:pPr indent="0" marL="0">
              <a:spcBef>
                <a:spcPct val="0"/>
              </a:spcBef>
              <a:buFont typeface="Wingdings" pitchFamily="2" charset="2"/>
              <a:buNone/>
            </a:pPr>
            <a:r>
              <a:rPr b="1" sz="2200" lang="en-US" smtClean="0">
                <a:latin typeface="Trebuchet MS" pitchFamily="34" charset="0"/>
              </a:rPr>
              <a:t>  terdapat zat gabus pada dinding selnya.</a:t>
            </a:r>
          </a:p>
          <a:p>
            <a:pPr indent="0" marL="0"/>
            <a:r>
              <a:rPr b="1" sz="2200" lang="en-US" smtClean="0">
                <a:solidFill>
                  <a:srgbClr val="821475"/>
                </a:solidFill>
                <a:latin typeface="Trebuchet MS" pitchFamily="34" charset="0"/>
              </a:rPr>
              <a:t>Feloderm</a:t>
            </a:r>
            <a:r>
              <a:rPr b="1" sz="2200" lang="en-US" smtClean="0">
                <a:latin typeface="Trebuchet MS" pitchFamily="34" charset="0"/>
              </a:rPr>
              <a:t>: jaringan parenkim yang dibentuk felogen ke arah </a:t>
            </a:r>
          </a:p>
          <a:p>
            <a:pPr indent="0" marL="0">
              <a:spcBef>
                <a:spcPct val="0"/>
              </a:spcBef>
              <a:buFont typeface="Wingdings" pitchFamily="2" charset="2"/>
              <a:buNone/>
            </a:pPr>
            <a:r>
              <a:rPr b="1" sz="2200" lang="en-US" smtClean="0">
                <a:latin typeface="Trebuchet MS" pitchFamily="34" charset="0"/>
              </a:rPr>
              <a:t>  dalam</a:t>
            </a:r>
          </a:p>
          <a:p>
            <a:pPr indent="0" marL="0"/>
            <a:endParaRPr b="1" dirty="0" sz="2200" lang="en-US" smtClean="0">
              <a:latin typeface="Trebuchet MS" pitchFamily="34" charset="0"/>
            </a:endParaRPr>
          </a:p>
        </p:txBody>
      </p:sp>
      <p:sp>
        <p:nvSpPr>
          <p:cNvPr id="1048722" name="Text Box 7"/>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id-ID"/>
              <a:t>3.C </a:t>
            </a:r>
            <a:r>
              <a:rPr b="1" sz="2800" kumimoji="0" lang="en-US"/>
              <a:t>Jaringan Gabus </a:t>
            </a:r>
          </a:p>
        </p:txBody>
      </p:sp>
    </p:spTree>
  </p:cSld>
  <p:clrMapOvr>
    <a:masterClrMapping/>
  </p:clrMapOvr>
  <p:transition spd="slow">
    <p:push dir="u"/>
  </p:transition>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pic>
        <p:nvPicPr>
          <p:cNvPr id="2097189" name="Picture 11"/>
          <p:cNvPicPr>
            <a:picLocks noChangeAspect="1"/>
          </p:cNvPicPr>
          <p:nvPr/>
        </p:nvPicPr>
        <p:blipFill>
          <a:blip xmlns:r="http://schemas.openxmlformats.org/officeDocument/2006/relationships" r:embed="rId1" cstate="email"/>
          <a:stretch>
            <a:fillRect/>
          </a:stretch>
        </p:blipFill>
        <p:spPr>
          <a:xfrm>
            <a:off x="4169325" y="0"/>
            <a:ext cx="7765662" cy="16476125"/>
          </a:xfrm>
          <a:prstGeom prst="rect"/>
        </p:spPr>
      </p:pic>
      <p:sp>
        <p:nvSpPr>
          <p:cNvPr id="1048726" name="Rectangle 3"/>
          <p:cNvSpPr txBox="1">
            <a:spLocks noChangeArrowheads="1"/>
          </p:cNvSpPr>
          <p:nvPr/>
        </p:nvSpPr>
        <p:spPr>
          <a:xfrm>
            <a:off x="228600" y="838200"/>
            <a:ext cx="8610600" cy="5257800"/>
          </a:xfrm>
          <a:prstGeom prst="rect"/>
        </p:spPr>
        <p:txBody>
          <a:bodyPr bIns="45720" lIns="91440" rIns="91440" rtlCol="0" tIns="45720" vert="horz">
            <a:normAutofit/>
          </a:bodyPr>
          <a:lstStyle>
            <a:lvl1pPr algn="l" defTabSz="914400" eaLnBrk="1" hangingPunct="1" indent="-342900" latinLnBrk="0" marL="342900" rtl="0">
              <a:spcBef>
                <a:spcPct val="20000"/>
              </a:spcBef>
              <a:buFont typeface="Arial" pitchFamily="34" charset="0"/>
              <a:buChar char="•"/>
              <a:defRPr sz="28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4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0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18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18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indent="0" marL="0">
              <a:buFont typeface="Wingdings" pitchFamily="2" charset="2"/>
              <a:buNone/>
            </a:pPr>
            <a:r>
              <a:rPr b="1" sz="2000" lang="en-US" smtClean="0">
                <a:latin typeface="Trebuchet MS" pitchFamily="34" charset="0"/>
              </a:rPr>
              <a:t>Jaringan yang mengangkut air dan unsur hara, serta mengedarkan zat makanan hasil fotosintesis dari organ ke organ.</a:t>
            </a:r>
          </a:p>
          <a:p>
            <a:pPr indent="0" marL="0">
              <a:buFont typeface="Wingdings" pitchFamily="2" charset="2"/>
              <a:buNone/>
            </a:pPr>
            <a:endParaRPr b="1" sz="2000" lang="en-US" smtClean="0">
              <a:latin typeface="Trebuchet MS" pitchFamily="34" charset="0"/>
            </a:endParaRPr>
          </a:p>
          <a:p>
            <a:pPr indent="0" marL="0">
              <a:buFont typeface="Wingdings" pitchFamily="2" charset="2"/>
              <a:buNone/>
            </a:pPr>
            <a:r>
              <a:rPr b="1" sz="2000" lang="en-US" smtClean="0">
                <a:latin typeface="Trebuchet MS" pitchFamily="34" charset="0"/>
              </a:rPr>
              <a:t>Berdasarkan fungsinya, terbagi menjadi :</a:t>
            </a:r>
          </a:p>
          <a:p>
            <a:pPr indent="0" marL="0"/>
            <a:r>
              <a:rPr b="1" sz="2000" lang="en-US" u="sng" smtClean="0">
                <a:solidFill>
                  <a:srgbClr val="821475"/>
                </a:solidFill>
                <a:latin typeface="Trebuchet MS" pitchFamily="34" charset="0"/>
              </a:rPr>
              <a:t>Xilem:</a:t>
            </a:r>
            <a:r>
              <a:rPr b="1" sz="2000" lang="en-US" smtClean="0">
                <a:latin typeface="Trebuchet MS" pitchFamily="34" charset="0"/>
              </a:rPr>
              <a:t> menyalurkan air dan unsur hara dari akar ke daun. Terdiri  atas parenkim xilem, serabut xilem, trakeid dan komponen pembuluh.</a:t>
            </a:r>
          </a:p>
          <a:p>
            <a:pPr indent="0" marL="0"/>
            <a:endParaRPr b="1" sz="2000" lang="en-US" smtClean="0">
              <a:latin typeface="Trebuchet MS" pitchFamily="34" charset="0"/>
            </a:endParaRPr>
          </a:p>
          <a:p>
            <a:pPr indent="0" marL="0"/>
            <a:r>
              <a:rPr b="1" sz="2000" lang="en-US" u="sng" smtClean="0">
                <a:solidFill>
                  <a:srgbClr val="821475"/>
                </a:solidFill>
                <a:latin typeface="Trebuchet MS" pitchFamily="34" charset="0"/>
              </a:rPr>
              <a:t>Floem:</a:t>
            </a:r>
            <a:r>
              <a:rPr b="1" sz="2000" lang="en-US" smtClean="0">
                <a:latin typeface="Trebuchet MS" pitchFamily="34" charset="0"/>
              </a:rPr>
              <a:t> menyalurkan zat makanan hasil fotosintesis dari daun ke seluruh bagian tumbuhan. Tersusun atas sel-sel yang berbentuk piramid. Terdiri atas parenkim floem, serabut floem, komponen pembuluh tapis, dan sel pengiring.</a:t>
            </a:r>
          </a:p>
          <a:p>
            <a:pPr indent="0" marL="0"/>
            <a:endParaRPr b="1" sz="2000" lang="en-US" smtClean="0">
              <a:latin typeface="Trebuchet MS" pitchFamily="34" charset="0"/>
            </a:endParaRPr>
          </a:p>
          <a:p>
            <a:pPr indent="0" marL="0">
              <a:buFont typeface="Wingdings" pitchFamily="2" charset="2"/>
              <a:buNone/>
            </a:pPr>
            <a:r>
              <a:rPr b="1" sz="2000" lang="en-US" smtClean="0">
                <a:latin typeface="Trebuchet MS" pitchFamily="34" charset="0"/>
              </a:rPr>
              <a:t>Di antara floem dan xilem pada tumbuhan dikotil terdapat </a:t>
            </a:r>
            <a:r>
              <a:rPr b="1" sz="2000" lang="en-US" smtClean="0">
                <a:solidFill>
                  <a:srgbClr val="6600CC"/>
                </a:solidFill>
                <a:latin typeface="Trebuchet MS" pitchFamily="34" charset="0"/>
              </a:rPr>
              <a:t>kambium</a:t>
            </a:r>
            <a:r>
              <a:rPr b="1" sz="2000" lang="en-US" smtClean="0">
                <a:latin typeface="Trebuchet MS" pitchFamily="34" charset="0"/>
              </a:rPr>
              <a:t>. Ada dua macam, yaitu </a:t>
            </a:r>
            <a:r>
              <a:rPr b="1" sz="2000" lang="en-US" smtClean="0">
                <a:solidFill>
                  <a:srgbClr val="D60093"/>
                </a:solidFill>
                <a:latin typeface="Trebuchet MS" pitchFamily="34" charset="0"/>
              </a:rPr>
              <a:t>kambium vasikuler</a:t>
            </a:r>
            <a:r>
              <a:rPr b="1" sz="2000" lang="en-US" smtClean="0">
                <a:latin typeface="Trebuchet MS" pitchFamily="34" charset="0"/>
              </a:rPr>
              <a:t> dan </a:t>
            </a:r>
            <a:r>
              <a:rPr b="1" sz="2000" lang="en-US" smtClean="0">
                <a:solidFill>
                  <a:srgbClr val="D60093"/>
                </a:solidFill>
                <a:latin typeface="Trebuchet MS" pitchFamily="34" charset="0"/>
              </a:rPr>
              <a:t>kambium intervasikuler.</a:t>
            </a:r>
            <a:endParaRPr b="1" sz="2000" lang="en-US" u="sng" smtClean="0">
              <a:solidFill>
                <a:srgbClr val="D60093"/>
              </a:solidFill>
              <a:latin typeface="Trebuchet MS" pitchFamily="34" charset="0"/>
            </a:endParaRPr>
          </a:p>
        </p:txBody>
      </p:sp>
      <p:sp>
        <p:nvSpPr>
          <p:cNvPr id="1048727" name="Text Box 7"/>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dirty="0" sz="2800" kumimoji="0" lang="id-ID"/>
              <a:t>4. </a:t>
            </a:r>
            <a:r>
              <a:rPr b="1" dirty="0" sz="2800" kumimoji="0" lang="en-US" err="1"/>
              <a:t>Jaringan</a:t>
            </a:r>
            <a:r>
              <a:rPr b="1" dirty="0" sz="2800" kumimoji="0" lang="en-US"/>
              <a:t> </a:t>
            </a:r>
            <a:r>
              <a:rPr b="1" dirty="0" sz="2800" kumimoji="0" lang="en-US" err="1"/>
              <a:t>Pengangkut</a:t>
            </a:r>
            <a:endParaRPr b="1" dirty="0" sz="2800" kumimoji="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pic>
        <p:nvPicPr>
          <p:cNvPr id="2097190" name="Picture 7"/>
          <p:cNvPicPr>
            <a:picLocks noChangeAspect="1"/>
          </p:cNvPicPr>
          <p:nvPr/>
        </p:nvPicPr>
        <p:blipFill rotWithShape="1">
          <a:blip xmlns:r="http://schemas.openxmlformats.org/officeDocument/2006/relationships" r:embed="rId1" cstate="email"/>
          <a:srcRect/>
          <a:stretch>
            <a:fillRect/>
          </a:stretch>
        </p:blipFill>
        <p:spPr>
          <a:xfrm rot="20753331" flipH="1">
            <a:off x="108261" y="-3142205"/>
            <a:ext cx="2895600" cy="6861081"/>
          </a:xfrm>
          <a:prstGeom prst="rect"/>
        </p:spPr>
      </p:pic>
      <p:pic>
        <p:nvPicPr>
          <p:cNvPr id="2097191" name="Picture 10"/>
          <p:cNvPicPr>
            <a:picLocks noChangeAspect="1" noChangeArrowheads="1"/>
          </p:cNvPicPr>
          <p:nvPr/>
        </p:nvPicPr>
        <p:blipFill>
          <a:blip xmlns:r="http://schemas.openxmlformats.org/officeDocument/2006/relationships" r:embed="rId2" cstate="email"/>
          <a:srcRect/>
          <a:stretch>
            <a:fillRect/>
          </a:stretch>
        </p:blipFill>
        <p:spPr bwMode="auto">
          <a:xfrm>
            <a:off x="4648200" y="1905000"/>
            <a:ext cx="4191000" cy="3995738"/>
          </a:xfrm>
          <a:prstGeom prst="rect"/>
          <a:noFill/>
          <a:ln>
            <a:noFill/>
          </a:ln>
        </p:spPr>
      </p:pic>
      <p:grpSp>
        <p:nvGrpSpPr>
          <p:cNvPr id="108" name="Group 13"/>
          <p:cNvGrpSpPr/>
          <p:nvPr/>
        </p:nvGrpSpPr>
        <p:grpSpPr bwMode="auto">
          <a:xfrm>
            <a:off x="85725" y="838200"/>
            <a:ext cx="4235450" cy="4419600"/>
            <a:chOff x="528" y="912"/>
            <a:chExt cx="2208" cy="2304"/>
          </a:xfrm>
        </p:grpSpPr>
        <p:pic>
          <p:nvPicPr>
            <p:cNvPr id="2097192" name="Picture 11"/>
            <p:cNvPicPr>
              <a:picLocks noChangeAspect="1" noChangeArrowheads="1"/>
            </p:cNvPicPr>
            <p:nvPr/>
          </p:nvPicPr>
          <p:blipFill>
            <a:blip xmlns:r="http://schemas.openxmlformats.org/officeDocument/2006/relationships" r:embed="rId3" cstate="email"/>
            <a:srcRect/>
            <a:stretch>
              <a:fillRect/>
            </a:stretch>
          </p:blipFill>
          <p:spPr bwMode="auto">
            <a:xfrm>
              <a:off x="528" y="912"/>
              <a:ext cx="2208" cy="2304"/>
            </a:xfrm>
            <a:prstGeom prst="rect"/>
            <a:noFill/>
            <a:ln>
              <a:noFill/>
            </a:ln>
          </p:spPr>
        </p:pic>
        <p:sp>
          <p:nvSpPr>
            <p:cNvPr id="1048731" name="Rectangle 12"/>
            <p:cNvSpPr>
              <a:spLocks noChangeArrowheads="1"/>
            </p:cNvSpPr>
            <p:nvPr/>
          </p:nvSpPr>
          <p:spPr bwMode="auto">
            <a:xfrm>
              <a:off x="528" y="912"/>
              <a:ext cx="96" cy="193"/>
            </a:xfrm>
            <a:prstGeom prst="rect"/>
            <a:solidFill>
              <a:schemeClr val="bg1"/>
            </a:solidFill>
            <a:ln>
              <a:noFill/>
            </a:ln>
          </p:spPr>
          <p:txBody>
            <a:bodyPr anchor="ctr" wrap="none">
              <a:spAutoFit/>
            </a:bodyPr>
            <a:p>
              <a:pPr eaLnBrk="0" hangingPunct="0"/>
              <a:endParaRPr lang="id-ID">
                <a:solidFill>
                  <a:srgbClr val="FF0000"/>
                </a:solidFill>
              </a:endParaRPr>
            </a:p>
          </p:txBody>
        </p:sp>
      </p:grpSp>
      <p:sp>
        <p:nvSpPr>
          <p:cNvPr id="1048732" name="Text Box 14"/>
          <p:cNvSpPr txBox="1">
            <a:spLocks noChangeArrowheads="1"/>
          </p:cNvSpPr>
          <p:nvPr/>
        </p:nvSpPr>
        <p:spPr bwMode="auto">
          <a:xfrm>
            <a:off x="1219200" y="5562600"/>
            <a:ext cx="990600" cy="457200"/>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dirty="0" sz="2400" lang="en-US" err="1">
                <a:solidFill>
                  <a:srgbClr val="FF0000"/>
                </a:solidFill>
              </a:rPr>
              <a:t>Xilem</a:t>
            </a:r>
            <a:r>
              <a:rPr b="1" dirty="0" lang="en-US">
                <a:solidFill>
                  <a:srgbClr val="FF0000"/>
                </a:solidFill>
              </a:rPr>
              <a:t> </a:t>
            </a:r>
          </a:p>
        </p:txBody>
      </p:sp>
      <p:sp>
        <p:nvSpPr>
          <p:cNvPr id="1048733" name="Text Box 15"/>
          <p:cNvSpPr txBox="1">
            <a:spLocks noChangeArrowheads="1"/>
          </p:cNvSpPr>
          <p:nvPr/>
        </p:nvSpPr>
        <p:spPr bwMode="auto">
          <a:xfrm>
            <a:off x="5715000" y="6019800"/>
            <a:ext cx="1371600" cy="457200"/>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400" lang="en-US">
                <a:solidFill>
                  <a:srgbClr val="FF0000"/>
                </a:solidFill>
              </a:rPr>
              <a:t>Floem</a:t>
            </a:r>
            <a:r>
              <a:rPr b="1" lang="en-US">
                <a:solidFill>
                  <a:srgbClr val="FF0000"/>
                </a:solidFill>
              </a:rPr>
              <a:t> </a:t>
            </a:r>
          </a:p>
        </p:txBody>
      </p:sp>
      <p:sp>
        <p:nvSpPr>
          <p:cNvPr id="1048734" name="Text Box 16"/>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en-US">
                <a:solidFill>
                  <a:srgbClr val="FF0000"/>
                </a:solidFill>
              </a:rPr>
              <a:t>Jaringan Pengangkut</a:t>
            </a:r>
          </a:p>
        </p:txBody>
      </p:sp>
    </p:spTree>
  </p:cSld>
  <p:clrMapOvr>
    <a:masterClrMapping/>
  </p:clrMapOvr>
  <p:transition spd="slow">
    <p:push dir="u"/>
  </p:transition>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7" name="TextBox 1"/>
          <p:cNvSpPr txBox="1"/>
          <p:nvPr/>
        </p:nvSpPr>
        <p:spPr>
          <a:xfrm>
            <a:off x="611560" y="764704"/>
            <a:ext cx="8532440" cy="5205985"/>
          </a:xfrm>
          <a:prstGeom prst="rect"/>
          <a:noFill/>
        </p:spPr>
        <p:txBody>
          <a:bodyPr rtlCol="0" wrap="square">
            <a:spAutoFit/>
          </a:bodyPr>
          <a:p>
            <a:pPr indent="-255588" marL="365125">
              <a:spcBef>
                <a:spcPct val="20000"/>
              </a:spcBef>
              <a:buClr>
                <a:schemeClr val="bg2"/>
              </a:buClr>
              <a:buSzPct val="75000"/>
              <a:buFont typeface="Wingdings" pitchFamily="2" charset="2"/>
              <a:buNone/>
            </a:pPr>
            <a:r>
              <a:rPr b="1" dirty="0" sz="2800" lang="en-US" err="1">
                <a:solidFill>
                  <a:schemeClr val="hlink"/>
                </a:solidFill>
                <a:latin typeface="+mj-lt"/>
              </a:rPr>
              <a:t>Standar</a:t>
            </a:r>
            <a:r>
              <a:rPr b="1" dirty="0" sz="2800" lang="en-US">
                <a:solidFill>
                  <a:schemeClr val="hlink"/>
                </a:solidFill>
                <a:latin typeface="+mj-lt"/>
              </a:rPr>
              <a:t> </a:t>
            </a:r>
            <a:r>
              <a:rPr b="1" dirty="0" sz="2800" lang="en-US" err="1">
                <a:solidFill>
                  <a:schemeClr val="hlink"/>
                </a:solidFill>
                <a:latin typeface="+mj-lt"/>
              </a:rPr>
              <a:t>Kompetensi</a:t>
            </a:r>
            <a:r>
              <a:rPr b="1" dirty="0" sz="2800" lang="en-US">
                <a:solidFill>
                  <a:schemeClr val="hlink"/>
                </a:solidFill>
                <a:latin typeface="+mj-lt"/>
              </a:rPr>
              <a:t>:</a:t>
            </a:r>
          </a:p>
          <a:p>
            <a:pPr algn="just" eaLnBrk="0" hangingPunct="0" indent="-255588" marL="365125">
              <a:buClr>
                <a:srgbClr val="FF3300"/>
              </a:buClr>
              <a:buFontTx/>
              <a:buChar char="•"/>
            </a:pPr>
            <a:r>
              <a:rPr dirty="0" sz="2800" lang="id-ID" smtClean="0">
                <a:solidFill>
                  <a:schemeClr val="tx2"/>
                </a:solidFill>
              </a:rPr>
              <a:t>M</a:t>
            </a:r>
            <a:r>
              <a:rPr dirty="0" sz="2800" lang="sv-SE" smtClean="0">
                <a:solidFill>
                  <a:schemeClr val="tx2"/>
                </a:solidFill>
              </a:rPr>
              <a:t>emahami </a:t>
            </a:r>
            <a:r>
              <a:rPr dirty="0" sz="2800" lang="sv-SE">
                <a:solidFill>
                  <a:schemeClr val="tx2"/>
                </a:solidFill>
              </a:rPr>
              <a:t>keterkaitan antara struktur dan fungsi jaringan tumbuhan, serta penerapannya dalam konteks </a:t>
            </a:r>
            <a:r>
              <a:rPr dirty="0" sz="2800" lang="sv-SE" smtClean="0">
                <a:solidFill>
                  <a:schemeClr val="tx2"/>
                </a:solidFill>
              </a:rPr>
              <a:t>salingtemas</a:t>
            </a:r>
            <a:r>
              <a:rPr dirty="0" sz="2800" lang="id-ID" smtClean="0">
                <a:solidFill>
                  <a:schemeClr val="tx2"/>
                </a:solidFill>
              </a:rPr>
              <a:t>.</a:t>
            </a:r>
            <a:endParaRPr dirty="0" sz="2800" lang="sv-SE">
              <a:solidFill>
                <a:schemeClr val="tx2"/>
              </a:solidFill>
            </a:endParaRPr>
          </a:p>
          <a:p>
            <a:pPr eaLnBrk="0" hangingPunct="0" indent="-255588" marL="365125">
              <a:buClr>
                <a:srgbClr val="FF3300"/>
              </a:buClr>
            </a:pPr>
            <a:endParaRPr b="1" dirty="0" sz="2800" lang="en-US">
              <a:latin typeface="+mj-lt"/>
            </a:endParaRPr>
          </a:p>
          <a:p>
            <a:pPr indent="-255588" marL="365125">
              <a:spcBef>
                <a:spcPct val="20000"/>
              </a:spcBef>
              <a:buClr>
                <a:schemeClr val="bg2"/>
              </a:buClr>
              <a:buSzPct val="75000"/>
              <a:buFont typeface="Wingdings" pitchFamily="2" charset="2"/>
              <a:buNone/>
            </a:pPr>
            <a:r>
              <a:rPr b="1" dirty="0" sz="2800" lang="en-US" err="1">
                <a:solidFill>
                  <a:schemeClr val="hlink"/>
                </a:solidFill>
                <a:latin typeface="+mj-lt"/>
              </a:rPr>
              <a:t>Kompetensi</a:t>
            </a:r>
            <a:r>
              <a:rPr b="1" dirty="0" sz="2800" lang="en-US">
                <a:solidFill>
                  <a:schemeClr val="hlink"/>
                </a:solidFill>
                <a:latin typeface="+mj-lt"/>
              </a:rPr>
              <a:t> </a:t>
            </a:r>
            <a:r>
              <a:rPr b="1" dirty="0" sz="2800" lang="en-US" err="1">
                <a:solidFill>
                  <a:schemeClr val="hlink"/>
                </a:solidFill>
                <a:latin typeface="+mj-lt"/>
              </a:rPr>
              <a:t>Dasar</a:t>
            </a:r>
            <a:r>
              <a:rPr b="1" dirty="0" sz="2800" lang="en-US">
                <a:solidFill>
                  <a:schemeClr val="hlink"/>
                </a:solidFill>
                <a:latin typeface="+mj-lt"/>
              </a:rPr>
              <a:t>:</a:t>
            </a:r>
          </a:p>
          <a:p>
            <a:pPr algn="just" indent="-255588" marL="365125">
              <a:buClr>
                <a:srgbClr val="FF3300"/>
              </a:buClr>
              <a:buFontTx/>
              <a:buChar char="•"/>
            </a:pPr>
            <a:r>
              <a:rPr dirty="0" sz="2800" lang="id-ID" smtClean="0">
                <a:solidFill>
                  <a:schemeClr val="tx2"/>
                </a:solidFill>
                <a:latin typeface="+mj-lt"/>
              </a:rPr>
              <a:t>M</a:t>
            </a:r>
            <a:r>
              <a:rPr dirty="0" sz="2800" lang="sv-SE" smtClean="0">
                <a:solidFill>
                  <a:schemeClr val="tx2"/>
                </a:solidFill>
                <a:latin typeface="+mj-lt"/>
              </a:rPr>
              <a:t>engidentifikasi </a:t>
            </a:r>
            <a:r>
              <a:rPr dirty="0" sz="2800" lang="sv-SE">
                <a:solidFill>
                  <a:schemeClr val="tx2"/>
                </a:solidFill>
                <a:latin typeface="+mj-lt"/>
              </a:rPr>
              <a:t>struktur jaringan tumbuhan dan mengaitkan dengan </a:t>
            </a:r>
            <a:r>
              <a:rPr dirty="0" sz="2800" lang="sv-SE" smtClean="0">
                <a:solidFill>
                  <a:schemeClr val="tx2"/>
                </a:solidFill>
                <a:latin typeface="+mj-lt"/>
              </a:rPr>
              <a:t>fungsinya</a:t>
            </a:r>
            <a:r>
              <a:rPr dirty="0" sz="2800" lang="id-ID" smtClean="0">
                <a:solidFill>
                  <a:schemeClr val="tx2"/>
                </a:solidFill>
                <a:latin typeface="+mj-lt"/>
              </a:rPr>
              <a:t>.</a:t>
            </a:r>
            <a:endParaRPr dirty="0" sz="2800" lang="sv-SE">
              <a:solidFill>
                <a:schemeClr val="tx2"/>
              </a:solidFill>
              <a:latin typeface="+mj-lt"/>
            </a:endParaRPr>
          </a:p>
          <a:p>
            <a:pPr algn="just" indent="-255588" marL="365125">
              <a:buClr>
                <a:srgbClr val="FF3300"/>
              </a:buClr>
              <a:buFontTx/>
              <a:buChar char="•"/>
            </a:pPr>
            <a:r>
              <a:rPr dirty="0" sz="2800" lang="sv-SE">
                <a:solidFill>
                  <a:schemeClr val="tx2"/>
                </a:solidFill>
                <a:latin typeface="+mj-lt"/>
              </a:rPr>
              <a:t>Menjelaskan sifat totipotensi sebagai dasar kultur </a:t>
            </a:r>
            <a:r>
              <a:rPr dirty="0" sz="2800" lang="sv-SE" smtClean="0">
                <a:solidFill>
                  <a:schemeClr val="tx2"/>
                </a:solidFill>
                <a:latin typeface="+mj-lt"/>
              </a:rPr>
              <a:t>jaringan</a:t>
            </a:r>
            <a:r>
              <a:rPr dirty="0" sz="2800" lang="id-ID" smtClean="0">
                <a:solidFill>
                  <a:schemeClr val="tx2"/>
                </a:solidFill>
                <a:latin typeface="+mj-lt"/>
              </a:rPr>
              <a:t>.</a:t>
            </a:r>
            <a:endParaRPr dirty="0" sz="2800" lang="sv-SE">
              <a:solidFill>
                <a:schemeClr val="tx2"/>
              </a:solidFill>
              <a:latin typeface="+mj-lt"/>
            </a:endParaRPr>
          </a:p>
          <a:p>
            <a:pPr indent="-255588" marL="365125">
              <a:buClr>
                <a:srgbClr val="FF3300"/>
              </a:buClr>
            </a:pPr>
            <a:endParaRPr dirty="0" sz="2800" lang="en-US">
              <a:latin typeface="+mj-lt"/>
            </a:endParaRPr>
          </a:p>
          <a:p>
            <a:endParaRPr dirty="0" sz="2800" lang="id-ID">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400">
        <p14:ripple/>
      </p:transition>
    </mc:Choice>
    <mc:Fallback>
      <p:transition spd="slow">
        <p:fade/>
      </p:transition>
    </mc:Fallback>
  </mc:AlternateConten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pic>
        <p:nvPicPr>
          <p:cNvPr id="2097193" name="Picture 11"/>
          <p:cNvPicPr>
            <a:picLocks noChangeAspect="1"/>
          </p:cNvPicPr>
          <p:nvPr/>
        </p:nvPicPr>
        <p:blipFill>
          <a:blip xmlns:r="http://schemas.openxmlformats.org/officeDocument/2006/relationships" r:embed="rId1" cstate="email"/>
          <a:stretch>
            <a:fillRect/>
          </a:stretch>
        </p:blipFill>
        <p:spPr>
          <a:xfrm>
            <a:off x="4169325" y="0"/>
            <a:ext cx="7765662" cy="16476125"/>
          </a:xfrm>
          <a:prstGeom prst="rect"/>
        </p:spPr>
      </p:pic>
      <p:sp>
        <p:nvSpPr>
          <p:cNvPr id="1048738" name="Oval 2"/>
          <p:cNvSpPr>
            <a:spLocks noChangeArrowheads="1"/>
          </p:cNvSpPr>
          <p:nvPr/>
        </p:nvSpPr>
        <p:spPr bwMode="auto">
          <a:xfrm>
            <a:off x="3733800" y="1752600"/>
            <a:ext cx="990600" cy="2133600"/>
          </a:xfrm>
          <a:prstGeom prst="ellipse"/>
          <a:solidFill>
            <a:schemeClr val="accent1"/>
          </a:solidFill>
          <a:ln w="9525">
            <a:solidFill>
              <a:schemeClr val="tx1"/>
            </a:solidFill>
            <a:round/>
            <a:headEnd/>
            <a:tailEnd/>
          </a:ln>
        </p:spPr>
        <p:txBody>
          <a:bodyPr anchor="ctr" wrap="none"/>
          <a:p>
            <a:pPr algn="ctr"/>
            <a:endParaRPr kumimoji="0" lang="id-ID"/>
          </a:p>
        </p:txBody>
      </p:sp>
      <p:sp>
        <p:nvSpPr>
          <p:cNvPr id="1048739" name="Line 3"/>
          <p:cNvSpPr>
            <a:spLocks noChangeShapeType="1"/>
          </p:cNvSpPr>
          <p:nvPr/>
        </p:nvSpPr>
        <p:spPr bwMode="auto">
          <a:xfrm>
            <a:off x="3733800" y="2819400"/>
            <a:ext cx="990600" cy="0"/>
          </a:xfrm>
          <a:prstGeom prst="line"/>
          <a:noFill/>
          <a:ln w="9525">
            <a:solidFill>
              <a:schemeClr val="tx1"/>
            </a:solidFill>
            <a:round/>
            <a:headEnd/>
            <a:tailEnd/>
          </a:ln>
        </p:spPr>
        <p:txBody>
          <a:bodyPr/>
          <a:p>
            <a:endParaRPr lang="id-ID"/>
          </a:p>
        </p:txBody>
      </p:sp>
      <p:sp>
        <p:nvSpPr>
          <p:cNvPr id="1048740" name="Oval 4"/>
          <p:cNvSpPr>
            <a:spLocks noChangeArrowheads="1"/>
          </p:cNvSpPr>
          <p:nvPr/>
        </p:nvSpPr>
        <p:spPr bwMode="auto">
          <a:xfrm rot="2537109">
            <a:off x="5562600" y="2895600"/>
            <a:ext cx="990600" cy="2133600"/>
          </a:xfrm>
          <a:prstGeom prst="ellipse"/>
          <a:solidFill>
            <a:schemeClr val="accent1"/>
          </a:solidFill>
          <a:ln w="9525">
            <a:solidFill>
              <a:schemeClr val="tx1"/>
            </a:solidFill>
            <a:round/>
            <a:headEnd/>
            <a:tailEnd/>
          </a:ln>
        </p:spPr>
        <p:txBody>
          <a:bodyPr anchor="ctr" wrap="none"/>
          <a:p>
            <a:pPr algn="ctr"/>
            <a:endParaRPr kumimoji="0" lang="id-ID"/>
          </a:p>
        </p:txBody>
      </p:sp>
      <p:sp>
        <p:nvSpPr>
          <p:cNvPr id="1048741" name="Oval 5"/>
          <p:cNvSpPr>
            <a:spLocks noChangeArrowheads="1"/>
          </p:cNvSpPr>
          <p:nvPr/>
        </p:nvSpPr>
        <p:spPr bwMode="auto">
          <a:xfrm rot="19261664">
            <a:off x="1905000" y="2971800"/>
            <a:ext cx="990600" cy="2133600"/>
          </a:xfrm>
          <a:prstGeom prst="ellipse"/>
          <a:solidFill>
            <a:schemeClr val="accent1"/>
          </a:solidFill>
          <a:ln w="9525">
            <a:solidFill>
              <a:schemeClr val="tx1"/>
            </a:solidFill>
            <a:round/>
            <a:headEnd/>
            <a:tailEnd/>
          </a:ln>
        </p:spPr>
        <p:txBody>
          <a:bodyPr anchor="ctr" wrap="none"/>
          <a:p>
            <a:endParaRPr kumimoji="0" lang="id-ID"/>
          </a:p>
        </p:txBody>
      </p:sp>
      <p:sp>
        <p:nvSpPr>
          <p:cNvPr id="1048742" name="Line 6"/>
          <p:cNvSpPr>
            <a:spLocks noChangeShapeType="1"/>
          </p:cNvSpPr>
          <p:nvPr/>
        </p:nvSpPr>
        <p:spPr bwMode="auto">
          <a:xfrm flipV="1">
            <a:off x="2057400" y="3733800"/>
            <a:ext cx="762000" cy="685800"/>
          </a:xfrm>
          <a:prstGeom prst="line"/>
          <a:noFill/>
          <a:ln w="9525">
            <a:solidFill>
              <a:schemeClr val="tx1"/>
            </a:solidFill>
            <a:round/>
            <a:headEnd/>
            <a:tailEnd/>
          </a:ln>
        </p:spPr>
        <p:txBody>
          <a:bodyPr/>
          <a:p>
            <a:endParaRPr lang="id-ID"/>
          </a:p>
        </p:txBody>
      </p:sp>
      <p:sp>
        <p:nvSpPr>
          <p:cNvPr id="1048743" name="Line 7"/>
          <p:cNvSpPr>
            <a:spLocks noChangeShapeType="1"/>
          </p:cNvSpPr>
          <p:nvPr/>
        </p:nvSpPr>
        <p:spPr bwMode="auto">
          <a:xfrm>
            <a:off x="5638800" y="3733800"/>
            <a:ext cx="685800" cy="685800"/>
          </a:xfrm>
          <a:prstGeom prst="line"/>
          <a:noFill/>
          <a:ln w="9525">
            <a:solidFill>
              <a:schemeClr val="tx1"/>
            </a:solidFill>
            <a:round/>
            <a:headEnd/>
            <a:tailEnd/>
          </a:ln>
        </p:spPr>
        <p:txBody>
          <a:bodyPr/>
          <a:p>
            <a:endParaRPr lang="id-ID"/>
          </a:p>
        </p:txBody>
      </p:sp>
      <p:sp>
        <p:nvSpPr>
          <p:cNvPr id="1048744" name="Arc 8"/>
          <p:cNvSpPr/>
          <p:nvPr/>
        </p:nvSpPr>
        <p:spPr bwMode="auto">
          <a:xfrm>
            <a:off x="4724400" y="2819400"/>
            <a:ext cx="914400" cy="914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anchor="ctr" wrap="none"/>
          <a:p>
            <a:endParaRPr lang="id-ID"/>
          </a:p>
        </p:txBody>
      </p:sp>
      <p:sp>
        <p:nvSpPr>
          <p:cNvPr id="1048745" name="Arc 9"/>
          <p:cNvSpPr/>
          <p:nvPr/>
        </p:nvSpPr>
        <p:spPr bwMode="auto">
          <a:xfrm rot="16200000">
            <a:off x="2819400" y="2819400"/>
            <a:ext cx="914400" cy="914400"/>
          </a:xfrm>
          <a:custGeom>
            <a:avLst/>
            <a:gdLst>
              <a:gd name="T0" fmla="*/ 2147483647 w 21595"/>
              <a:gd name="T1" fmla="*/ 0 h 21600"/>
              <a:gd name="T2" fmla="*/ 2147483647 w 21595"/>
              <a:gd name="T3" fmla="*/ 2147483647 h 21600"/>
              <a:gd name="T4" fmla="*/ 0 w 21595"/>
              <a:gd name="T5" fmla="*/ 2147483647 h 21600"/>
              <a:gd name="T6" fmla="*/ 0 60000 65536"/>
              <a:gd name="T7" fmla="*/ 0 60000 65536"/>
              <a:gd name="T8" fmla="*/ 0 60000 65536"/>
              <a:gd name="T9" fmla="*/ 0 w 21595"/>
              <a:gd name="T10" fmla="*/ 0 h 21600"/>
              <a:gd name="T11" fmla="*/ 21595 w 21595"/>
              <a:gd name="T12" fmla="*/ 21600 h 21600"/>
            </a:gdLst>
            <a:ahLst/>
            <a:cxnLst>
              <a:cxn ang="T6">
                <a:pos x="T0" y="T1"/>
              </a:cxn>
              <a:cxn ang="T7">
                <a:pos x="T2" y="T3"/>
              </a:cxn>
              <a:cxn ang="T8">
                <a:pos x="T4" y="T5"/>
              </a:cxn>
            </a:cxnLst>
            <a:rect l="T9" t="T10" r="T11" b="T12"/>
            <a:pathLst>
              <a:path w="21595" h="21600" fill="none" extrusionOk="0">
                <a:moveTo>
                  <a:pt x="143" y="0"/>
                </a:moveTo>
                <a:cubicBezTo>
                  <a:pt x="11832" y="78"/>
                  <a:pt x="21338" y="9440"/>
                  <a:pt x="21594" y="21126"/>
                </a:cubicBezTo>
              </a:path>
              <a:path w="21595" h="21600" stroke="0" extrusionOk="0">
                <a:moveTo>
                  <a:pt x="143" y="0"/>
                </a:moveTo>
                <a:cubicBezTo>
                  <a:pt x="11832" y="78"/>
                  <a:pt x="21338" y="9440"/>
                  <a:pt x="21594" y="21126"/>
                </a:cubicBezTo>
                <a:lnTo>
                  <a:pt x="0" y="21600"/>
                </a:lnTo>
                <a:lnTo>
                  <a:pt x="143" y="0"/>
                </a:lnTo>
                <a:close/>
              </a:path>
            </a:pathLst>
          </a:custGeom>
          <a:noFill/>
          <a:ln w="9525">
            <a:solidFill>
              <a:schemeClr val="tx1"/>
            </a:solidFill>
            <a:round/>
            <a:headEnd/>
            <a:tailEnd/>
          </a:ln>
        </p:spPr>
        <p:txBody>
          <a:bodyPr anchor="ctr" vert="eaVert" wrap="none"/>
          <a:p>
            <a:endParaRPr lang="id-ID"/>
          </a:p>
        </p:txBody>
      </p:sp>
      <p:sp>
        <p:nvSpPr>
          <p:cNvPr id="1048746" name="Rectangle 10"/>
          <p:cNvSpPr>
            <a:spLocks noChangeArrowheads="1"/>
          </p:cNvSpPr>
          <p:nvPr/>
        </p:nvSpPr>
        <p:spPr bwMode="auto">
          <a:xfrm rot="19308875">
            <a:off x="1600200" y="3429000"/>
            <a:ext cx="914400" cy="609600"/>
          </a:xfrm>
          <a:prstGeom prst="rect"/>
          <a:noFill/>
          <a:ln>
            <a:noFill/>
          </a:ln>
        </p:spPr>
        <p:txBody>
          <a:bodyPr anchor="ctr" wrap="none"/>
          <a:p>
            <a:pPr algn="ctr"/>
            <a:r>
              <a:rPr b="1" kumimoji="0" lang="en-US"/>
              <a:t>Floem</a:t>
            </a:r>
          </a:p>
        </p:txBody>
      </p:sp>
      <p:sp>
        <p:nvSpPr>
          <p:cNvPr id="1048747" name="Rectangle 11"/>
          <p:cNvSpPr>
            <a:spLocks noChangeArrowheads="1"/>
          </p:cNvSpPr>
          <p:nvPr/>
        </p:nvSpPr>
        <p:spPr bwMode="auto">
          <a:xfrm>
            <a:off x="3733800" y="2971800"/>
            <a:ext cx="914400" cy="533400"/>
          </a:xfrm>
          <a:prstGeom prst="rect"/>
          <a:noFill/>
          <a:ln>
            <a:noFill/>
          </a:ln>
        </p:spPr>
        <p:txBody>
          <a:bodyPr anchor="ctr" wrap="none"/>
          <a:p>
            <a:pPr algn="ctr"/>
            <a:r>
              <a:rPr b="1" kumimoji="0" lang="en-US"/>
              <a:t>xilem</a:t>
            </a:r>
          </a:p>
        </p:txBody>
      </p:sp>
      <p:sp>
        <p:nvSpPr>
          <p:cNvPr id="1048748" name="Rectangle 12"/>
          <p:cNvSpPr>
            <a:spLocks noChangeArrowheads="1"/>
          </p:cNvSpPr>
          <p:nvPr/>
        </p:nvSpPr>
        <p:spPr bwMode="auto">
          <a:xfrm>
            <a:off x="3810000" y="2057400"/>
            <a:ext cx="914400" cy="609600"/>
          </a:xfrm>
          <a:prstGeom prst="rect"/>
          <a:noFill/>
          <a:ln>
            <a:noFill/>
          </a:ln>
        </p:spPr>
        <p:txBody>
          <a:bodyPr anchor="ctr" wrap="none"/>
          <a:p>
            <a:pPr algn="ctr"/>
            <a:r>
              <a:rPr b="1" kumimoji="0" lang="en-US"/>
              <a:t>Floem</a:t>
            </a:r>
          </a:p>
        </p:txBody>
      </p:sp>
      <p:sp>
        <p:nvSpPr>
          <p:cNvPr id="1048749" name="Rectangle 13"/>
          <p:cNvSpPr>
            <a:spLocks noChangeArrowheads="1"/>
          </p:cNvSpPr>
          <p:nvPr/>
        </p:nvSpPr>
        <p:spPr bwMode="auto">
          <a:xfrm rot="19460771">
            <a:off x="2286000" y="4114800"/>
            <a:ext cx="914400" cy="533400"/>
          </a:xfrm>
          <a:prstGeom prst="rect"/>
          <a:noFill/>
          <a:ln>
            <a:noFill/>
          </a:ln>
        </p:spPr>
        <p:txBody>
          <a:bodyPr anchor="ctr" wrap="none"/>
          <a:p>
            <a:pPr algn="ctr"/>
            <a:r>
              <a:rPr b="1" kumimoji="0" lang="en-US"/>
              <a:t>xilem</a:t>
            </a:r>
          </a:p>
        </p:txBody>
      </p:sp>
      <p:sp>
        <p:nvSpPr>
          <p:cNvPr id="1048750" name="Rectangle 14"/>
          <p:cNvSpPr>
            <a:spLocks noChangeArrowheads="1"/>
          </p:cNvSpPr>
          <p:nvPr/>
        </p:nvSpPr>
        <p:spPr bwMode="auto">
          <a:xfrm rot="2390478">
            <a:off x="5257800" y="4038600"/>
            <a:ext cx="914400" cy="533400"/>
          </a:xfrm>
          <a:prstGeom prst="rect"/>
          <a:noFill/>
          <a:ln>
            <a:noFill/>
          </a:ln>
        </p:spPr>
        <p:txBody>
          <a:bodyPr anchor="ctr" wrap="none"/>
          <a:p>
            <a:pPr algn="ctr"/>
            <a:r>
              <a:rPr b="1" kumimoji="0" lang="en-US"/>
              <a:t>xilem</a:t>
            </a:r>
          </a:p>
        </p:txBody>
      </p:sp>
      <p:sp>
        <p:nvSpPr>
          <p:cNvPr id="1048751" name="Rectangle 15"/>
          <p:cNvSpPr>
            <a:spLocks noChangeArrowheads="1"/>
          </p:cNvSpPr>
          <p:nvPr/>
        </p:nvSpPr>
        <p:spPr bwMode="auto">
          <a:xfrm rot="2624180">
            <a:off x="5791200" y="3429000"/>
            <a:ext cx="914400" cy="609600"/>
          </a:xfrm>
          <a:prstGeom prst="rect"/>
          <a:noFill/>
          <a:ln>
            <a:noFill/>
          </a:ln>
        </p:spPr>
        <p:txBody>
          <a:bodyPr anchor="ctr" wrap="none"/>
          <a:p>
            <a:pPr algn="ctr"/>
            <a:r>
              <a:rPr b="1" kumimoji="0" lang="en-US"/>
              <a:t>Floem</a:t>
            </a:r>
          </a:p>
        </p:txBody>
      </p:sp>
      <p:sp>
        <p:nvSpPr>
          <p:cNvPr id="1048752" name="Rectangle 16"/>
          <p:cNvSpPr>
            <a:spLocks noChangeArrowheads="1"/>
          </p:cNvSpPr>
          <p:nvPr/>
        </p:nvSpPr>
        <p:spPr bwMode="auto">
          <a:xfrm>
            <a:off x="1981200" y="1143000"/>
            <a:ext cx="1600200" cy="609600"/>
          </a:xfrm>
          <a:prstGeom prst="rect"/>
          <a:noFill/>
          <a:ln>
            <a:noFill/>
          </a:ln>
        </p:spPr>
        <p:txBody>
          <a:bodyPr anchor="ctr" wrap="none"/>
          <a:p>
            <a:pPr algn="ctr"/>
            <a:r>
              <a:rPr kumimoji="0" lang="en-US"/>
              <a:t>Prokambium</a:t>
            </a:r>
          </a:p>
          <a:p>
            <a:pPr algn="ctr"/>
            <a:r>
              <a:rPr kumimoji="0" lang="en-US"/>
              <a:t>vasikular</a:t>
            </a:r>
          </a:p>
        </p:txBody>
      </p:sp>
      <p:sp>
        <p:nvSpPr>
          <p:cNvPr id="1048753" name="Rectangle 17"/>
          <p:cNvSpPr>
            <a:spLocks noChangeArrowheads="1"/>
          </p:cNvSpPr>
          <p:nvPr/>
        </p:nvSpPr>
        <p:spPr bwMode="auto">
          <a:xfrm>
            <a:off x="5486400" y="2057400"/>
            <a:ext cx="1600200" cy="609600"/>
          </a:xfrm>
          <a:prstGeom prst="rect"/>
          <a:noFill/>
          <a:ln>
            <a:noFill/>
          </a:ln>
        </p:spPr>
        <p:txBody>
          <a:bodyPr anchor="ctr" wrap="none"/>
          <a:p>
            <a:pPr algn="ctr"/>
            <a:r>
              <a:rPr kumimoji="0" lang="en-US"/>
              <a:t>Prokambium</a:t>
            </a:r>
          </a:p>
          <a:p>
            <a:pPr algn="ctr"/>
            <a:r>
              <a:rPr kumimoji="0" lang="en-US"/>
              <a:t>intervasikular</a:t>
            </a:r>
          </a:p>
        </p:txBody>
      </p:sp>
      <p:sp>
        <p:nvSpPr>
          <p:cNvPr id="1048754" name="Line 18"/>
          <p:cNvSpPr>
            <a:spLocks noChangeShapeType="1"/>
          </p:cNvSpPr>
          <p:nvPr/>
        </p:nvSpPr>
        <p:spPr bwMode="auto">
          <a:xfrm flipH="1" flipV="1">
            <a:off x="3048000" y="1828800"/>
            <a:ext cx="1066800" cy="990600"/>
          </a:xfrm>
          <a:prstGeom prst="line"/>
          <a:noFill/>
          <a:ln w="9525">
            <a:solidFill>
              <a:schemeClr val="tx1"/>
            </a:solidFill>
            <a:round/>
            <a:headEnd/>
            <a:tailEnd type="triangle" w="med" len="med"/>
          </a:ln>
        </p:spPr>
        <p:txBody>
          <a:bodyPr/>
          <a:p>
            <a:endParaRPr lang="id-ID"/>
          </a:p>
        </p:txBody>
      </p:sp>
      <p:sp>
        <p:nvSpPr>
          <p:cNvPr id="1048755" name="Line 19"/>
          <p:cNvSpPr>
            <a:spLocks noChangeShapeType="1"/>
          </p:cNvSpPr>
          <p:nvPr/>
        </p:nvSpPr>
        <p:spPr bwMode="auto">
          <a:xfrm flipV="1">
            <a:off x="5334000" y="2743200"/>
            <a:ext cx="533400" cy="304800"/>
          </a:xfrm>
          <a:prstGeom prst="line"/>
          <a:noFill/>
          <a:ln w="9525">
            <a:solidFill>
              <a:schemeClr val="tx1"/>
            </a:solidFill>
            <a:round/>
            <a:headEnd/>
            <a:tailEnd type="triangle" w="med" len="med"/>
          </a:ln>
        </p:spPr>
        <p:txBody>
          <a:bodyPr/>
          <a:p>
            <a:endParaRPr lang="id-ID"/>
          </a:p>
        </p:txBody>
      </p:sp>
      <p:sp>
        <p:nvSpPr>
          <p:cNvPr id="1048756" name="Line 20"/>
          <p:cNvSpPr>
            <a:spLocks noChangeShapeType="1"/>
          </p:cNvSpPr>
          <p:nvPr/>
        </p:nvSpPr>
        <p:spPr bwMode="auto">
          <a:xfrm>
            <a:off x="6858000" y="2438400"/>
            <a:ext cx="533400" cy="0"/>
          </a:xfrm>
          <a:prstGeom prst="line"/>
          <a:noFill/>
          <a:ln w="9525">
            <a:solidFill>
              <a:schemeClr val="tx1"/>
            </a:solidFill>
            <a:round/>
            <a:headEnd/>
            <a:tailEnd type="triangle" w="med" len="med"/>
          </a:ln>
        </p:spPr>
        <p:txBody>
          <a:bodyPr/>
          <a:p>
            <a:endParaRPr lang="id-ID"/>
          </a:p>
        </p:txBody>
      </p:sp>
      <p:sp>
        <p:nvSpPr>
          <p:cNvPr id="1048757" name="Rectangle 21"/>
          <p:cNvSpPr>
            <a:spLocks noChangeArrowheads="1"/>
          </p:cNvSpPr>
          <p:nvPr/>
        </p:nvSpPr>
        <p:spPr bwMode="auto">
          <a:xfrm>
            <a:off x="4800600" y="990600"/>
            <a:ext cx="1600200" cy="609600"/>
          </a:xfrm>
          <a:prstGeom prst="rect"/>
          <a:solidFill>
            <a:srgbClr val="A6F8AA"/>
          </a:solidFill>
          <a:ln>
            <a:noFill/>
          </a:ln>
        </p:spPr>
        <p:txBody>
          <a:bodyPr anchor="ctr" wrap="none"/>
          <a:p>
            <a:pPr algn="ctr"/>
            <a:r>
              <a:rPr kumimoji="0" lang="en-US"/>
              <a:t>Kambium</a:t>
            </a:r>
          </a:p>
          <a:p>
            <a:pPr algn="ctr"/>
            <a:r>
              <a:rPr kumimoji="0" lang="en-US"/>
              <a:t>vasikular</a:t>
            </a:r>
          </a:p>
        </p:txBody>
      </p:sp>
      <p:sp>
        <p:nvSpPr>
          <p:cNvPr id="1048758" name="Line 22"/>
          <p:cNvSpPr>
            <a:spLocks noChangeShapeType="1"/>
          </p:cNvSpPr>
          <p:nvPr/>
        </p:nvSpPr>
        <p:spPr bwMode="auto">
          <a:xfrm>
            <a:off x="3581400" y="1295400"/>
            <a:ext cx="1066800" cy="0"/>
          </a:xfrm>
          <a:prstGeom prst="line"/>
          <a:noFill/>
          <a:ln w="9525">
            <a:solidFill>
              <a:schemeClr val="tx1"/>
            </a:solidFill>
            <a:round/>
            <a:headEnd/>
            <a:tailEnd type="triangle" w="med" len="med"/>
          </a:ln>
        </p:spPr>
        <p:txBody>
          <a:bodyPr/>
          <a:p>
            <a:endParaRPr lang="id-ID"/>
          </a:p>
        </p:txBody>
      </p:sp>
      <p:sp>
        <p:nvSpPr>
          <p:cNvPr id="1048759" name="Rectangle 23"/>
          <p:cNvSpPr>
            <a:spLocks noChangeArrowheads="1"/>
          </p:cNvSpPr>
          <p:nvPr/>
        </p:nvSpPr>
        <p:spPr bwMode="auto">
          <a:xfrm>
            <a:off x="7467600" y="2209800"/>
            <a:ext cx="1600200" cy="609600"/>
          </a:xfrm>
          <a:prstGeom prst="rect"/>
          <a:solidFill>
            <a:srgbClr val="A6F8AA"/>
          </a:solidFill>
          <a:ln>
            <a:noFill/>
          </a:ln>
        </p:spPr>
        <p:txBody>
          <a:bodyPr anchor="ctr" wrap="none"/>
          <a:p>
            <a:pPr algn="ctr"/>
            <a:r>
              <a:rPr kumimoji="0" lang="en-US"/>
              <a:t>Kambium</a:t>
            </a:r>
          </a:p>
          <a:p>
            <a:pPr algn="ctr"/>
            <a:r>
              <a:rPr kumimoji="0" lang="en-US"/>
              <a:t>intervasikular</a:t>
            </a:r>
          </a:p>
        </p:txBody>
      </p:sp>
      <p:sp>
        <p:nvSpPr>
          <p:cNvPr id="1048760" name="Rectangle 24"/>
          <p:cNvSpPr>
            <a:spLocks noChangeArrowheads="1"/>
          </p:cNvSpPr>
          <p:nvPr/>
        </p:nvSpPr>
        <p:spPr bwMode="auto">
          <a:xfrm>
            <a:off x="1981200" y="5105400"/>
            <a:ext cx="5257800" cy="914400"/>
          </a:xfrm>
          <a:prstGeom prst="rect"/>
          <a:noFill/>
          <a:ln>
            <a:noFill/>
          </a:ln>
        </p:spPr>
        <p:txBody>
          <a:bodyPr anchor="ctr" wrap="none"/>
          <a:p>
            <a:pPr algn="ctr"/>
            <a:r>
              <a:rPr b="1" sz="2000" kumimoji="0" lang="en-US">
                <a:latin typeface="Arial" pitchFamily="34" charset="0"/>
              </a:rPr>
              <a:t>Kambium Vasikular dan Intervasikular</a:t>
            </a:r>
          </a:p>
        </p:txBody>
      </p:sp>
      <p:sp>
        <p:nvSpPr>
          <p:cNvPr id="1048761" name="Text Box 26"/>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en-US"/>
              <a:t>Jaringan Kambium</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7" presetSubtype="0">
                                  <p:stCondLst>
                                    <p:cond delay="0"/>
                                  </p:stCondLst>
                                  <p:iterate type="lt">
                                    <p:tmPct val="50000"/>
                                  </p:iterate>
                                  <p:childTnLst>
                                    <p:set>
                                      <p:cBhvr>
                                        <p:cTn dur="1" fill="hold" id="6">
                                          <p:stCondLst>
                                            <p:cond delay="0"/>
                                          </p:stCondLst>
                                        </p:cTn>
                                        <p:tgtEl>
                                          <p:spTgt spid="1048760"/>
                                        </p:tgtEl>
                                        <p:attrNameLst>
                                          <p:attrName>style.visibility</p:attrName>
                                        </p:attrNameLst>
                                      </p:cBhvr>
                                      <p:to>
                                        <p:strVal val="visible"/>
                                      </p:to>
                                    </p:set>
                                    <p:anim calcmode="discrete" valueType="clr">
                                      <p:cBhvr override="childStyle">
                                        <p:cTn dur="500" id="7"/>
                                        <p:tgtEl>
                                          <p:spTgt spid="1048760"/>
                                        </p:tgtEl>
                                        <p:attrNameLst>
                                          <p:attrName>style.color</p:attrName>
                                        </p:attrNameLst>
                                      </p:cBhvr>
                                      <p:tavLst>
                                        <p:tav tm="0">
                                          <p:val>
                                            <p:clrVal>
                                              <a:schemeClr val="accent2"/>
                                            </p:clrVal>
                                          </p:val>
                                        </p:tav>
                                        <p:tav tm="50000">
                                          <p:val>
                                            <p:clrVal>
                                              <a:schemeClr val="hlink"/>
                                            </p:clrVal>
                                          </p:val>
                                        </p:tav>
                                      </p:tavLst>
                                    </p:anim>
                                    <p:anim calcmode="discrete" valueType="clr">
                                      <p:cBhvr>
                                        <p:cTn dur="500" id="8"/>
                                        <p:tgtEl>
                                          <p:spTgt spid="1048760"/>
                                        </p:tgtEl>
                                        <p:attrNameLst>
                                          <p:attrName>fill.color</p:attrName>
                                        </p:attrNameLst>
                                      </p:cBhvr>
                                      <p:tavLst>
                                        <p:tav tm="0">
                                          <p:val>
                                            <p:clrVal>
                                              <a:schemeClr val="accent2"/>
                                            </p:clrVal>
                                          </p:val>
                                        </p:tav>
                                        <p:tav tm="50000">
                                          <p:val>
                                            <p:clrVal>
                                              <a:schemeClr val="hlink"/>
                                            </p:clrVal>
                                          </p:val>
                                        </p:tav>
                                      </p:tavLst>
                                    </p:anim>
                                    <p:set>
                                      <p:cBhvr>
                                        <p:cTn dur="500" id="9"/>
                                        <p:tgtEl>
                                          <p:spTgt spid="1048760"/>
                                        </p:tgtEl>
                                        <p:attrNameLst>
                                          <p:attrName>fill.type</p:attrName>
                                        </p:attrNameLst>
                                      </p:cBhvr>
                                      <p:to>
                                        <p:strVal val="solid"/>
                                      </p:to>
                                    </p:set>
                                  </p:childTnLst>
                                </p:cTn>
                              </p:par>
                            </p:childTnLst>
                          </p:cTn>
                        </p:par>
                      </p:childTnLst>
                    </p:cTn>
                  </p:par>
                  <p:par>
                    <p:cTn fill="hold" id="10">
                      <p:stCondLst>
                        <p:cond delay="indefinite"/>
                      </p:stCondLst>
                      <p:childTnLst>
                        <p:par>
                          <p:cTn fill="hold" id="11">
                            <p:stCondLst>
                              <p:cond delay="0"/>
                            </p:stCondLst>
                            <p:childTnLst>
                              <p:par>
                                <p:cTn fill="hold" id="12" nodeType="clickEffect" presetClass="entr" presetID="14" presetSubtype="10">
                                  <p:stCondLst>
                                    <p:cond delay="0"/>
                                  </p:stCondLst>
                                  <p:childTnLst>
                                    <p:set>
                                      <p:cBhvr>
                                        <p:cTn dur="1" fill="hold" id="13">
                                          <p:stCondLst>
                                            <p:cond delay="0"/>
                                          </p:stCondLst>
                                        </p:cTn>
                                        <p:tgtEl>
                                          <p:spTgt spid="1048738"/>
                                        </p:tgtEl>
                                        <p:attrNameLst>
                                          <p:attrName>style.visibility</p:attrName>
                                        </p:attrNameLst>
                                      </p:cBhvr>
                                      <p:to>
                                        <p:strVal val="visible"/>
                                      </p:to>
                                    </p:set>
                                    <p:animEffect transition="in" filter="randombar(horizontal)">
                                      <p:cBhvr>
                                        <p:cTn dur="1000" id="14"/>
                                        <p:tgtEl>
                                          <p:spTgt spid="1048738"/>
                                        </p:tgtEl>
                                      </p:cBhvr>
                                    </p:animEffec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7" presetSubtype="0">
                                  <p:stCondLst>
                                    <p:cond delay="0"/>
                                  </p:stCondLst>
                                  <p:iterate type="lt">
                                    <p:tmPct val="50000"/>
                                  </p:iterate>
                                  <p:childTnLst>
                                    <p:set>
                                      <p:cBhvr>
                                        <p:cTn dur="1" fill="hold" id="18">
                                          <p:stCondLst>
                                            <p:cond delay="0"/>
                                          </p:stCondLst>
                                        </p:cTn>
                                        <p:tgtEl>
                                          <p:spTgt spid="1048748"/>
                                        </p:tgtEl>
                                        <p:attrNameLst>
                                          <p:attrName>style.visibility</p:attrName>
                                        </p:attrNameLst>
                                      </p:cBhvr>
                                      <p:to>
                                        <p:strVal val="visible"/>
                                      </p:to>
                                    </p:set>
                                    <p:anim calcmode="discrete" valueType="clr">
                                      <p:cBhvr override="childStyle">
                                        <p:cTn dur="1000" id="19"/>
                                        <p:tgtEl>
                                          <p:spTgt spid="1048748"/>
                                        </p:tgtEl>
                                        <p:attrNameLst>
                                          <p:attrName>style.color</p:attrName>
                                        </p:attrNameLst>
                                      </p:cBhvr>
                                      <p:tavLst>
                                        <p:tav tm="0">
                                          <p:val>
                                            <p:clrVal>
                                              <a:schemeClr val="accent2"/>
                                            </p:clrVal>
                                          </p:val>
                                        </p:tav>
                                        <p:tav tm="50000">
                                          <p:val>
                                            <p:clrVal>
                                              <a:schemeClr val="hlink"/>
                                            </p:clrVal>
                                          </p:val>
                                        </p:tav>
                                      </p:tavLst>
                                    </p:anim>
                                    <p:anim calcmode="discrete" valueType="clr">
                                      <p:cBhvr>
                                        <p:cTn dur="1000" id="20"/>
                                        <p:tgtEl>
                                          <p:spTgt spid="1048748"/>
                                        </p:tgtEl>
                                        <p:attrNameLst>
                                          <p:attrName>fill.color</p:attrName>
                                        </p:attrNameLst>
                                      </p:cBhvr>
                                      <p:tavLst>
                                        <p:tav tm="0">
                                          <p:val>
                                            <p:clrVal>
                                              <a:schemeClr val="accent2"/>
                                            </p:clrVal>
                                          </p:val>
                                        </p:tav>
                                        <p:tav tm="50000">
                                          <p:val>
                                            <p:clrVal>
                                              <a:schemeClr val="hlink"/>
                                            </p:clrVal>
                                          </p:val>
                                        </p:tav>
                                      </p:tavLst>
                                    </p:anim>
                                    <p:set>
                                      <p:cBhvr>
                                        <p:cTn dur="1000" id="21"/>
                                        <p:tgtEl>
                                          <p:spTgt spid="1048748"/>
                                        </p:tgtEl>
                                        <p:attrNameLst>
                                          <p:attrName>fill.type</p:attrName>
                                        </p:attrNameLst>
                                      </p:cBhvr>
                                      <p:to>
                                        <p:strVal val="solid"/>
                                      </p:to>
                                    </p:se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7" presetSubtype="0">
                                  <p:stCondLst>
                                    <p:cond delay="0"/>
                                  </p:stCondLst>
                                  <p:iterate type="lt">
                                    <p:tmPct val="50000"/>
                                  </p:iterate>
                                  <p:childTnLst>
                                    <p:set>
                                      <p:cBhvr>
                                        <p:cTn dur="1" fill="hold" id="25">
                                          <p:stCondLst>
                                            <p:cond delay="0"/>
                                          </p:stCondLst>
                                        </p:cTn>
                                        <p:tgtEl>
                                          <p:spTgt spid="1048747"/>
                                        </p:tgtEl>
                                        <p:attrNameLst>
                                          <p:attrName>style.visibility</p:attrName>
                                        </p:attrNameLst>
                                      </p:cBhvr>
                                      <p:to>
                                        <p:strVal val="visible"/>
                                      </p:to>
                                    </p:set>
                                    <p:anim calcmode="discrete" valueType="clr">
                                      <p:cBhvr override="childStyle">
                                        <p:cTn dur="1000" id="26"/>
                                        <p:tgtEl>
                                          <p:spTgt spid="1048747"/>
                                        </p:tgtEl>
                                        <p:attrNameLst>
                                          <p:attrName>style.color</p:attrName>
                                        </p:attrNameLst>
                                      </p:cBhvr>
                                      <p:tavLst>
                                        <p:tav tm="0">
                                          <p:val>
                                            <p:clrVal>
                                              <a:schemeClr val="accent2"/>
                                            </p:clrVal>
                                          </p:val>
                                        </p:tav>
                                        <p:tav tm="50000">
                                          <p:val>
                                            <p:clrVal>
                                              <a:schemeClr val="hlink"/>
                                            </p:clrVal>
                                          </p:val>
                                        </p:tav>
                                      </p:tavLst>
                                    </p:anim>
                                    <p:anim calcmode="discrete" valueType="clr">
                                      <p:cBhvr>
                                        <p:cTn dur="1000" id="27"/>
                                        <p:tgtEl>
                                          <p:spTgt spid="1048747"/>
                                        </p:tgtEl>
                                        <p:attrNameLst>
                                          <p:attrName>fill.color</p:attrName>
                                        </p:attrNameLst>
                                      </p:cBhvr>
                                      <p:tavLst>
                                        <p:tav tm="0">
                                          <p:val>
                                            <p:clrVal>
                                              <a:schemeClr val="accent2"/>
                                            </p:clrVal>
                                          </p:val>
                                        </p:tav>
                                        <p:tav tm="50000">
                                          <p:val>
                                            <p:clrVal>
                                              <a:schemeClr val="hlink"/>
                                            </p:clrVal>
                                          </p:val>
                                        </p:tav>
                                      </p:tavLst>
                                    </p:anim>
                                    <p:set>
                                      <p:cBhvr>
                                        <p:cTn dur="1000" id="28"/>
                                        <p:tgtEl>
                                          <p:spTgt spid="1048747"/>
                                        </p:tgtEl>
                                        <p:attrNameLst>
                                          <p:attrName>fill.type</p:attrName>
                                        </p:attrNameLst>
                                      </p:cBhvr>
                                      <p:to>
                                        <p:strVal val="solid"/>
                                      </p:to>
                                    </p:se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14" presetSubtype="10">
                                  <p:stCondLst>
                                    <p:cond delay="0"/>
                                  </p:stCondLst>
                                  <p:childTnLst>
                                    <p:set>
                                      <p:cBhvr>
                                        <p:cTn dur="1" fill="hold" id="32">
                                          <p:stCondLst>
                                            <p:cond delay="0"/>
                                          </p:stCondLst>
                                        </p:cTn>
                                        <p:tgtEl>
                                          <p:spTgt spid="1048740"/>
                                        </p:tgtEl>
                                        <p:attrNameLst>
                                          <p:attrName>style.visibility</p:attrName>
                                        </p:attrNameLst>
                                      </p:cBhvr>
                                      <p:to>
                                        <p:strVal val="visible"/>
                                      </p:to>
                                    </p:set>
                                    <p:animEffect transition="in" filter="randombar(horizontal)">
                                      <p:cBhvr>
                                        <p:cTn dur="500" id="33"/>
                                        <p:tgtEl>
                                          <p:spTgt spid="1048740"/>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7" presetSubtype="0">
                                  <p:stCondLst>
                                    <p:cond delay="0"/>
                                  </p:stCondLst>
                                  <p:iterate type="lt">
                                    <p:tmPct val="50000"/>
                                  </p:iterate>
                                  <p:childTnLst>
                                    <p:set>
                                      <p:cBhvr>
                                        <p:cTn dur="1" fill="hold" id="37">
                                          <p:stCondLst>
                                            <p:cond delay="0"/>
                                          </p:stCondLst>
                                        </p:cTn>
                                        <p:tgtEl>
                                          <p:spTgt spid="1048751"/>
                                        </p:tgtEl>
                                        <p:attrNameLst>
                                          <p:attrName>style.visibility</p:attrName>
                                        </p:attrNameLst>
                                      </p:cBhvr>
                                      <p:to>
                                        <p:strVal val="visible"/>
                                      </p:to>
                                    </p:set>
                                    <p:anim calcmode="discrete" valueType="clr">
                                      <p:cBhvr override="childStyle">
                                        <p:cTn dur="80" id="38"/>
                                        <p:tgtEl>
                                          <p:spTgt spid="1048751"/>
                                        </p:tgtEl>
                                        <p:attrNameLst>
                                          <p:attrName>style.color</p:attrName>
                                        </p:attrNameLst>
                                      </p:cBhvr>
                                      <p:tavLst>
                                        <p:tav tm="0">
                                          <p:val>
                                            <p:clrVal>
                                              <a:schemeClr val="accent2"/>
                                            </p:clrVal>
                                          </p:val>
                                        </p:tav>
                                        <p:tav tm="50000">
                                          <p:val>
                                            <p:clrVal>
                                              <a:schemeClr val="hlink"/>
                                            </p:clrVal>
                                          </p:val>
                                        </p:tav>
                                      </p:tavLst>
                                    </p:anim>
                                    <p:anim calcmode="discrete" valueType="clr">
                                      <p:cBhvr>
                                        <p:cTn dur="80" id="39"/>
                                        <p:tgtEl>
                                          <p:spTgt spid="1048751"/>
                                        </p:tgtEl>
                                        <p:attrNameLst>
                                          <p:attrName>fill.color</p:attrName>
                                        </p:attrNameLst>
                                      </p:cBhvr>
                                      <p:tavLst>
                                        <p:tav tm="0">
                                          <p:val>
                                            <p:clrVal>
                                              <a:schemeClr val="accent2"/>
                                            </p:clrVal>
                                          </p:val>
                                        </p:tav>
                                        <p:tav tm="50000">
                                          <p:val>
                                            <p:clrVal>
                                              <a:schemeClr val="hlink"/>
                                            </p:clrVal>
                                          </p:val>
                                        </p:tav>
                                      </p:tavLst>
                                    </p:anim>
                                    <p:set>
                                      <p:cBhvr>
                                        <p:cTn dur="80" id="40"/>
                                        <p:tgtEl>
                                          <p:spTgt spid="1048751"/>
                                        </p:tgtEl>
                                        <p:attrNameLst>
                                          <p:attrName>fill.type</p:attrName>
                                        </p:attrNameLst>
                                      </p:cBhvr>
                                      <p:to>
                                        <p:strVal val="solid"/>
                                      </p:to>
                                    </p:set>
                                  </p:childTnLst>
                                </p:cTn>
                              </p:par>
                            </p:childTnLst>
                          </p:cTn>
                        </p:par>
                      </p:childTnLst>
                    </p:cTn>
                  </p:par>
                  <p:par>
                    <p:cTn fill="hold" id="41">
                      <p:stCondLst>
                        <p:cond delay="indefinite"/>
                      </p:stCondLst>
                      <p:childTnLst>
                        <p:par>
                          <p:cTn fill="hold" id="42">
                            <p:stCondLst>
                              <p:cond delay="0"/>
                            </p:stCondLst>
                            <p:childTnLst>
                              <p:par>
                                <p:cTn fill="hold" grpId="0" id="43" nodeType="clickEffect" presetClass="entr" presetID="27" presetSubtype="0">
                                  <p:stCondLst>
                                    <p:cond delay="0"/>
                                  </p:stCondLst>
                                  <p:iterate type="lt">
                                    <p:tmPct val="50000"/>
                                  </p:iterate>
                                  <p:childTnLst>
                                    <p:set>
                                      <p:cBhvr>
                                        <p:cTn dur="1" fill="hold" id="44">
                                          <p:stCondLst>
                                            <p:cond delay="0"/>
                                          </p:stCondLst>
                                        </p:cTn>
                                        <p:tgtEl>
                                          <p:spTgt spid="1048750"/>
                                        </p:tgtEl>
                                        <p:attrNameLst>
                                          <p:attrName>style.visibility</p:attrName>
                                        </p:attrNameLst>
                                      </p:cBhvr>
                                      <p:to>
                                        <p:strVal val="visible"/>
                                      </p:to>
                                    </p:set>
                                    <p:anim calcmode="discrete" valueType="clr">
                                      <p:cBhvr override="childStyle">
                                        <p:cTn dur="80" id="45"/>
                                        <p:tgtEl>
                                          <p:spTgt spid="1048750"/>
                                        </p:tgtEl>
                                        <p:attrNameLst>
                                          <p:attrName>style.color</p:attrName>
                                        </p:attrNameLst>
                                      </p:cBhvr>
                                      <p:tavLst>
                                        <p:tav tm="0">
                                          <p:val>
                                            <p:clrVal>
                                              <a:schemeClr val="accent2"/>
                                            </p:clrVal>
                                          </p:val>
                                        </p:tav>
                                        <p:tav tm="50000">
                                          <p:val>
                                            <p:clrVal>
                                              <a:schemeClr val="hlink"/>
                                            </p:clrVal>
                                          </p:val>
                                        </p:tav>
                                      </p:tavLst>
                                    </p:anim>
                                    <p:anim calcmode="discrete" valueType="clr">
                                      <p:cBhvr>
                                        <p:cTn dur="80" id="46"/>
                                        <p:tgtEl>
                                          <p:spTgt spid="1048750"/>
                                        </p:tgtEl>
                                        <p:attrNameLst>
                                          <p:attrName>fill.color</p:attrName>
                                        </p:attrNameLst>
                                      </p:cBhvr>
                                      <p:tavLst>
                                        <p:tav tm="0">
                                          <p:val>
                                            <p:clrVal>
                                              <a:schemeClr val="accent2"/>
                                            </p:clrVal>
                                          </p:val>
                                        </p:tav>
                                        <p:tav tm="50000">
                                          <p:val>
                                            <p:clrVal>
                                              <a:schemeClr val="hlink"/>
                                            </p:clrVal>
                                          </p:val>
                                        </p:tav>
                                      </p:tavLst>
                                    </p:anim>
                                    <p:set>
                                      <p:cBhvr>
                                        <p:cTn dur="80" id="47"/>
                                        <p:tgtEl>
                                          <p:spTgt spid="1048750"/>
                                        </p:tgtEl>
                                        <p:attrNameLst>
                                          <p:attrName>fill.type</p:attrName>
                                        </p:attrNameLst>
                                      </p:cBhvr>
                                      <p:to>
                                        <p:strVal val="solid"/>
                                      </p:to>
                                    </p:se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14" presetSubtype="10">
                                  <p:stCondLst>
                                    <p:cond delay="0"/>
                                  </p:stCondLst>
                                  <p:childTnLst>
                                    <p:set>
                                      <p:cBhvr>
                                        <p:cTn dur="1" fill="hold" id="51">
                                          <p:stCondLst>
                                            <p:cond delay="0"/>
                                          </p:stCondLst>
                                        </p:cTn>
                                        <p:tgtEl>
                                          <p:spTgt spid="1048741"/>
                                        </p:tgtEl>
                                        <p:attrNameLst>
                                          <p:attrName>style.visibility</p:attrName>
                                        </p:attrNameLst>
                                      </p:cBhvr>
                                      <p:to>
                                        <p:strVal val="visible"/>
                                      </p:to>
                                    </p:set>
                                    <p:animEffect transition="in" filter="randombar(horizontal)">
                                      <p:cBhvr>
                                        <p:cTn dur="500" id="52"/>
                                        <p:tgtEl>
                                          <p:spTgt spid="1048741"/>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7" presetSubtype="0">
                                  <p:stCondLst>
                                    <p:cond delay="0"/>
                                  </p:stCondLst>
                                  <p:iterate type="lt">
                                    <p:tmPct val="50000"/>
                                  </p:iterate>
                                  <p:childTnLst>
                                    <p:set>
                                      <p:cBhvr>
                                        <p:cTn dur="1" fill="hold" id="56">
                                          <p:stCondLst>
                                            <p:cond delay="0"/>
                                          </p:stCondLst>
                                        </p:cTn>
                                        <p:tgtEl>
                                          <p:spTgt spid="1048746"/>
                                        </p:tgtEl>
                                        <p:attrNameLst>
                                          <p:attrName>style.visibility</p:attrName>
                                        </p:attrNameLst>
                                      </p:cBhvr>
                                      <p:to>
                                        <p:strVal val="visible"/>
                                      </p:to>
                                    </p:set>
                                    <p:anim calcmode="discrete" valueType="clr">
                                      <p:cBhvr override="childStyle">
                                        <p:cTn dur="80" id="57"/>
                                        <p:tgtEl>
                                          <p:spTgt spid="1048746"/>
                                        </p:tgtEl>
                                        <p:attrNameLst>
                                          <p:attrName>style.color</p:attrName>
                                        </p:attrNameLst>
                                      </p:cBhvr>
                                      <p:tavLst>
                                        <p:tav tm="0">
                                          <p:val>
                                            <p:clrVal>
                                              <a:schemeClr val="accent2"/>
                                            </p:clrVal>
                                          </p:val>
                                        </p:tav>
                                        <p:tav tm="50000">
                                          <p:val>
                                            <p:clrVal>
                                              <a:schemeClr val="hlink"/>
                                            </p:clrVal>
                                          </p:val>
                                        </p:tav>
                                      </p:tavLst>
                                    </p:anim>
                                    <p:anim calcmode="discrete" valueType="clr">
                                      <p:cBhvr>
                                        <p:cTn dur="80" id="58"/>
                                        <p:tgtEl>
                                          <p:spTgt spid="1048746"/>
                                        </p:tgtEl>
                                        <p:attrNameLst>
                                          <p:attrName>fill.color</p:attrName>
                                        </p:attrNameLst>
                                      </p:cBhvr>
                                      <p:tavLst>
                                        <p:tav tm="0">
                                          <p:val>
                                            <p:clrVal>
                                              <a:schemeClr val="accent2"/>
                                            </p:clrVal>
                                          </p:val>
                                        </p:tav>
                                        <p:tav tm="50000">
                                          <p:val>
                                            <p:clrVal>
                                              <a:schemeClr val="hlink"/>
                                            </p:clrVal>
                                          </p:val>
                                        </p:tav>
                                      </p:tavLst>
                                    </p:anim>
                                    <p:set>
                                      <p:cBhvr>
                                        <p:cTn dur="80" id="59"/>
                                        <p:tgtEl>
                                          <p:spTgt spid="1048746"/>
                                        </p:tgtEl>
                                        <p:attrNameLst>
                                          <p:attrName>fill.type</p:attrName>
                                        </p:attrNameLst>
                                      </p:cBhvr>
                                      <p:to>
                                        <p:strVal val="solid"/>
                                      </p:to>
                                    </p:set>
                                  </p:childTnLst>
                                </p:cTn>
                              </p:par>
                            </p:childTnLst>
                          </p:cTn>
                        </p:par>
                      </p:childTnLst>
                    </p:cTn>
                  </p:par>
                  <p:par>
                    <p:cTn fill="hold" id="60">
                      <p:stCondLst>
                        <p:cond delay="indefinite"/>
                      </p:stCondLst>
                      <p:childTnLst>
                        <p:par>
                          <p:cTn fill="hold" id="61">
                            <p:stCondLst>
                              <p:cond delay="0"/>
                            </p:stCondLst>
                            <p:childTnLst>
                              <p:par>
                                <p:cTn fill="hold" grpId="0" id="62" nodeType="clickEffect" presetClass="entr" presetID="27" presetSubtype="0">
                                  <p:stCondLst>
                                    <p:cond delay="0"/>
                                  </p:stCondLst>
                                  <p:iterate type="lt">
                                    <p:tmPct val="50000"/>
                                  </p:iterate>
                                  <p:childTnLst>
                                    <p:set>
                                      <p:cBhvr>
                                        <p:cTn dur="1" fill="hold" id="63">
                                          <p:stCondLst>
                                            <p:cond delay="0"/>
                                          </p:stCondLst>
                                        </p:cTn>
                                        <p:tgtEl>
                                          <p:spTgt spid="1048749"/>
                                        </p:tgtEl>
                                        <p:attrNameLst>
                                          <p:attrName>style.visibility</p:attrName>
                                        </p:attrNameLst>
                                      </p:cBhvr>
                                      <p:to>
                                        <p:strVal val="visible"/>
                                      </p:to>
                                    </p:set>
                                    <p:anim calcmode="discrete" valueType="clr">
                                      <p:cBhvr override="childStyle">
                                        <p:cTn dur="80" id="64"/>
                                        <p:tgtEl>
                                          <p:spTgt spid="1048749"/>
                                        </p:tgtEl>
                                        <p:attrNameLst>
                                          <p:attrName>style.color</p:attrName>
                                        </p:attrNameLst>
                                      </p:cBhvr>
                                      <p:tavLst>
                                        <p:tav tm="0">
                                          <p:val>
                                            <p:clrVal>
                                              <a:schemeClr val="accent2"/>
                                            </p:clrVal>
                                          </p:val>
                                        </p:tav>
                                        <p:tav tm="50000">
                                          <p:val>
                                            <p:clrVal>
                                              <a:schemeClr val="hlink"/>
                                            </p:clrVal>
                                          </p:val>
                                        </p:tav>
                                      </p:tavLst>
                                    </p:anim>
                                    <p:anim calcmode="discrete" valueType="clr">
                                      <p:cBhvr>
                                        <p:cTn dur="80" id="65"/>
                                        <p:tgtEl>
                                          <p:spTgt spid="1048749"/>
                                        </p:tgtEl>
                                        <p:attrNameLst>
                                          <p:attrName>fill.color</p:attrName>
                                        </p:attrNameLst>
                                      </p:cBhvr>
                                      <p:tavLst>
                                        <p:tav tm="0">
                                          <p:val>
                                            <p:clrVal>
                                              <a:schemeClr val="accent2"/>
                                            </p:clrVal>
                                          </p:val>
                                        </p:tav>
                                        <p:tav tm="50000">
                                          <p:val>
                                            <p:clrVal>
                                              <a:schemeClr val="hlink"/>
                                            </p:clrVal>
                                          </p:val>
                                        </p:tav>
                                      </p:tavLst>
                                    </p:anim>
                                    <p:set>
                                      <p:cBhvr>
                                        <p:cTn dur="80" id="66"/>
                                        <p:tgtEl>
                                          <p:spTgt spid="1048749"/>
                                        </p:tgtEl>
                                        <p:attrNameLst>
                                          <p:attrName>fill.type</p:attrName>
                                        </p:attrNameLst>
                                      </p:cBhvr>
                                      <p:to>
                                        <p:strVal val="solid"/>
                                      </p:to>
                                    </p:set>
                                  </p:childTnLst>
                                </p:cTn>
                              </p:par>
                            </p:childTnLst>
                          </p:cTn>
                        </p:par>
                      </p:childTnLst>
                    </p:cTn>
                  </p:par>
                  <p:par>
                    <p:cTn fill="hold" id="67">
                      <p:stCondLst>
                        <p:cond delay="indefinite"/>
                      </p:stCondLst>
                      <p:childTnLst>
                        <p:par>
                          <p:cTn fill="hold" id="68">
                            <p:stCondLst>
                              <p:cond delay="0"/>
                            </p:stCondLst>
                            <p:childTnLst>
                              <p:par>
                                <p:cTn fill="hold" grpId="0" id="69" nodeType="clickEffect" presetClass="entr" presetID="2" presetSubtype="4">
                                  <p:stCondLst>
                                    <p:cond delay="0"/>
                                  </p:stCondLst>
                                  <p:childTnLst>
                                    <p:set>
                                      <p:cBhvr>
                                        <p:cTn dur="1" fill="hold" id="70">
                                          <p:stCondLst>
                                            <p:cond delay="0"/>
                                          </p:stCondLst>
                                        </p:cTn>
                                        <p:tgtEl>
                                          <p:spTgt spid="1048739"/>
                                        </p:tgtEl>
                                        <p:attrNameLst>
                                          <p:attrName>style.visibility</p:attrName>
                                        </p:attrNameLst>
                                      </p:cBhvr>
                                      <p:to>
                                        <p:strVal val="visible"/>
                                      </p:to>
                                    </p:set>
                                    <p:anim calcmode="lin" valueType="num">
                                      <p:cBhvr additive="base">
                                        <p:cTn dur="500" fill="hold" id="71"/>
                                        <p:tgtEl>
                                          <p:spTgt spid="1048739"/>
                                        </p:tgtEl>
                                        <p:attrNameLst>
                                          <p:attrName>ppt_x</p:attrName>
                                        </p:attrNameLst>
                                      </p:cBhvr>
                                      <p:tavLst>
                                        <p:tav tm="0">
                                          <p:val>
                                            <p:strVal val="#ppt_x"/>
                                          </p:val>
                                        </p:tav>
                                        <p:tav tm="100000">
                                          <p:val>
                                            <p:strVal val="#ppt_x"/>
                                          </p:val>
                                        </p:tav>
                                      </p:tavLst>
                                    </p:anim>
                                    <p:anim calcmode="lin" valueType="num">
                                      <p:cBhvr additive="base">
                                        <p:cTn dur="500" fill="hold" id="72"/>
                                        <p:tgtEl>
                                          <p:spTgt spid="1048739"/>
                                        </p:tgtEl>
                                        <p:attrNameLst>
                                          <p:attrName>ppt_y</p:attrName>
                                        </p:attrNameLst>
                                      </p:cBhvr>
                                      <p:tavLst>
                                        <p:tav tm="0">
                                          <p:val>
                                            <p:strVal val="1+#ppt_h/2"/>
                                          </p:val>
                                        </p:tav>
                                        <p:tav tm="100000">
                                          <p:val>
                                            <p:strVal val="#ppt_y"/>
                                          </p:val>
                                        </p:tav>
                                      </p:tavLst>
                                    </p:anim>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2" presetSubtype="4">
                                  <p:stCondLst>
                                    <p:cond delay="0"/>
                                  </p:stCondLst>
                                  <p:childTnLst>
                                    <p:set>
                                      <p:cBhvr>
                                        <p:cTn dur="1" fill="hold" id="76">
                                          <p:stCondLst>
                                            <p:cond delay="0"/>
                                          </p:stCondLst>
                                        </p:cTn>
                                        <p:tgtEl>
                                          <p:spTgt spid="1048743"/>
                                        </p:tgtEl>
                                        <p:attrNameLst>
                                          <p:attrName>style.visibility</p:attrName>
                                        </p:attrNameLst>
                                      </p:cBhvr>
                                      <p:to>
                                        <p:strVal val="visible"/>
                                      </p:to>
                                    </p:set>
                                    <p:anim calcmode="lin" valueType="num">
                                      <p:cBhvr additive="base">
                                        <p:cTn dur="500" fill="hold" id="77"/>
                                        <p:tgtEl>
                                          <p:spTgt spid="1048743"/>
                                        </p:tgtEl>
                                        <p:attrNameLst>
                                          <p:attrName>ppt_x</p:attrName>
                                        </p:attrNameLst>
                                      </p:cBhvr>
                                      <p:tavLst>
                                        <p:tav tm="0">
                                          <p:val>
                                            <p:strVal val="#ppt_x"/>
                                          </p:val>
                                        </p:tav>
                                        <p:tav tm="100000">
                                          <p:val>
                                            <p:strVal val="#ppt_x"/>
                                          </p:val>
                                        </p:tav>
                                      </p:tavLst>
                                    </p:anim>
                                    <p:anim calcmode="lin" valueType="num">
                                      <p:cBhvr additive="base">
                                        <p:cTn dur="500" fill="hold" id="78"/>
                                        <p:tgtEl>
                                          <p:spTgt spid="1048743"/>
                                        </p:tgtEl>
                                        <p:attrNameLst>
                                          <p:attrName>ppt_y</p:attrName>
                                        </p:attrNameLst>
                                      </p:cBhvr>
                                      <p:tavLst>
                                        <p:tav tm="0">
                                          <p:val>
                                            <p:strVal val="1+#ppt_h/2"/>
                                          </p:val>
                                        </p:tav>
                                        <p:tav tm="100000">
                                          <p:val>
                                            <p:strVal val="#ppt_y"/>
                                          </p:val>
                                        </p:tav>
                                      </p:tavLst>
                                    </p:anim>
                                  </p:childTnLst>
                                </p:cTn>
                              </p:par>
                            </p:childTnLst>
                          </p:cTn>
                        </p:par>
                      </p:childTnLst>
                    </p:cTn>
                  </p:par>
                  <p:par>
                    <p:cTn fill="hold" id="79">
                      <p:stCondLst>
                        <p:cond delay="indefinite"/>
                      </p:stCondLst>
                      <p:childTnLst>
                        <p:par>
                          <p:cTn fill="hold" id="80">
                            <p:stCondLst>
                              <p:cond delay="0"/>
                            </p:stCondLst>
                            <p:childTnLst>
                              <p:par>
                                <p:cTn fill="hold" grpId="0" id="81" nodeType="clickEffect" presetClass="entr" presetID="2" presetSubtype="4">
                                  <p:stCondLst>
                                    <p:cond delay="0"/>
                                  </p:stCondLst>
                                  <p:childTnLst>
                                    <p:set>
                                      <p:cBhvr>
                                        <p:cTn dur="1" fill="hold" id="82">
                                          <p:stCondLst>
                                            <p:cond delay="0"/>
                                          </p:stCondLst>
                                        </p:cTn>
                                        <p:tgtEl>
                                          <p:spTgt spid="1048742"/>
                                        </p:tgtEl>
                                        <p:attrNameLst>
                                          <p:attrName>style.visibility</p:attrName>
                                        </p:attrNameLst>
                                      </p:cBhvr>
                                      <p:to>
                                        <p:strVal val="visible"/>
                                      </p:to>
                                    </p:set>
                                    <p:anim calcmode="lin" valueType="num">
                                      <p:cBhvr additive="base">
                                        <p:cTn dur="500" fill="hold" id="83"/>
                                        <p:tgtEl>
                                          <p:spTgt spid="1048742"/>
                                        </p:tgtEl>
                                        <p:attrNameLst>
                                          <p:attrName>ppt_x</p:attrName>
                                        </p:attrNameLst>
                                      </p:cBhvr>
                                      <p:tavLst>
                                        <p:tav tm="0">
                                          <p:val>
                                            <p:strVal val="#ppt_x"/>
                                          </p:val>
                                        </p:tav>
                                        <p:tav tm="100000">
                                          <p:val>
                                            <p:strVal val="#ppt_x"/>
                                          </p:val>
                                        </p:tav>
                                      </p:tavLst>
                                    </p:anim>
                                    <p:anim calcmode="lin" valueType="num">
                                      <p:cBhvr additive="base">
                                        <p:cTn dur="500" fill="hold" id="84"/>
                                        <p:tgtEl>
                                          <p:spTgt spid="1048742"/>
                                        </p:tgtEl>
                                        <p:attrNameLst>
                                          <p:attrName>ppt_y</p:attrName>
                                        </p:attrNameLst>
                                      </p:cBhvr>
                                      <p:tavLst>
                                        <p:tav tm="0">
                                          <p:val>
                                            <p:strVal val="1+#ppt_h/2"/>
                                          </p:val>
                                        </p:tav>
                                        <p:tav tm="100000">
                                          <p:val>
                                            <p:strVal val="#ppt_y"/>
                                          </p:val>
                                        </p:tav>
                                      </p:tavLst>
                                    </p:anim>
                                  </p:childTnLst>
                                </p:cTn>
                              </p:par>
                            </p:childTnLst>
                          </p:cTn>
                        </p:par>
                      </p:childTnLst>
                    </p:cTn>
                  </p:par>
                  <p:par>
                    <p:cTn fill="hold" id="85">
                      <p:stCondLst>
                        <p:cond delay="indefinite"/>
                      </p:stCondLst>
                      <p:childTnLst>
                        <p:par>
                          <p:cTn fill="hold" id="86">
                            <p:stCondLst>
                              <p:cond delay="0"/>
                            </p:stCondLst>
                            <p:childTnLst>
                              <p:par>
                                <p:cTn fill="hold" grpId="0" id="87" nodeType="clickEffect" presetClass="entr" presetID="2" presetSubtype="4">
                                  <p:stCondLst>
                                    <p:cond delay="0"/>
                                  </p:stCondLst>
                                  <p:childTnLst>
                                    <p:set>
                                      <p:cBhvr>
                                        <p:cTn dur="1" fill="hold" id="88">
                                          <p:stCondLst>
                                            <p:cond delay="0"/>
                                          </p:stCondLst>
                                        </p:cTn>
                                        <p:tgtEl>
                                          <p:spTgt spid="1048754"/>
                                        </p:tgtEl>
                                        <p:attrNameLst>
                                          <p:attrName>style.visibility</p:attrName>
                                        </p:attrNameLst>
                                      </p:cBhvr>
                                      <p:to>
                                        <p:strVal val="visible"/>
                                      </p:to>
                                    </p:set>
                                    <p:anim calcmode="lin" valueType="num">
                                      <p:cBhvr additive="base">
                                        <p:cTn dur="500" fill="hold" id="89"/>
                                        <p:tgtEl>
                                          <p:spTgt spid="1048754"/>
                                        </p:tgtEl>
                                        <p:attrNameLst>
                                          <p:attrName>ppt_x</p:attrName>
                                        </p:attrNameLst>
                                      </p:cBhvr>
                                      <p:tavLst>
                                        <p:tav tm="0">
                                          <p:val>
                                            <p:strVal val="#ppt_x"/>
                                          </p:val>
                                        </p:tav>
                                        <p:tav tm="100000">
                                          <p:val>
                                            <p:strVal val="#ppt_x"/>
                                          </p:val>
                                        </p:tav>
                                      </p:tavLst>
                                    </p:anim>
                                    <p:anim calcmode="lin" valueType="num">
                                      <p:cBhvr additive="base">
                                        <p:cTn dur="500" fill="hold" id="90"/>
                                        <p:tgtEl>
                                          <p:spTgt spid="1048754"/>
                                        </p:tgtEl>
                                        <p:attrNameLst>
                                          <p:attrName>ppt_y</p:attrName>
                                        </p:attrNameLst>
                                      </p:cBhvr>
                                      <p:tavLst>
                                        <p:tav tm="0">
                                          <p:val>
                                            <p:strVal val="1+#ppt_h/2"/>
                                          </p:val>
                                        </p:tav>
                                        <p:tav tm="100000">
                                          <p:val>
                                            <p:strVal val="#ppt_y"/>
                                          </p:val>
                                        </p:tav>
                                      </p:tavLst>
                                    </p:anim>
                                  </p:childTnLst>
                                </p:cTn>
                              </p:par>
                            </p:childTnLst>
                          </p:cTn>
                        </p:par>
                      </p:childTnLst>
                    </p:cTn>
                  </p:par>
                  <p:par>
                    <p:cTn fill="hold" id="91">
                      <p:stCondLst>
                        <p:cond delay="indefinite"/>
                      </p:stCondLst>
                      <p:childTnLst>
                        <p:par>
                          <p:cTn fill="hold" id="92">
                            <p:stCondLst>
                              <p:cond delay="0"/>
                            </p:stCondLst>
                            <p:childTnLst>
                              <p:par>
                                <p:cTn fill="hold" grpId="0" id="93" nodeType="clickEffect" presetClass="entr" presetID="27" presetSubtype="0">
                                  <p:stCondLst>
                                    <p:cond delay="0"/>
                                  </p:stCondLst>
                                  <p:iterate type="lt">
                                    <p:tmPct val="50000"/>
                                  </p:iterate>
                                  <p:childTnLst>
                                    <p:set>
                                      <p:cBhvr>
                                        <p:cTn dur="1" fill="hold" id="94">
                                          <p:stCondLst>
                                            <p:cond delay="0"/>
                                          </p:stCondLst>
                                        </p:cTn>
                                        <p:tgtEl>
                                          <p:spTgt spid="1048752"/>
                                        </p:tgtEl>
                                        <p:attrNameLst>
                                          <p:attrName>style.visibility</p:attrName>
                                        </p:attrNameLst>
                                      </p:cBhvr>
                                      <p:to>
                                        <p:strVal val="visible"/>
                                      </p:to>
                                    </p:set>
                                    <p:anim calcmode="discrete" valueType="clr">
                                      <p:cBhvr override="childStyle">
                                        <p:cTn dur="80" id="95"/>
                                        <p:tgtEl>
                                          <p:spTgt spid="1048752"/>
                                        </p:tgtEl>
                                        <p:attrNameLst>
                                          <p:attrName>style.color</p:attrName>
                                        </p:attrNameLst>
                                      </p:cBhvr>
                                      <p:tavLst>
                                        <p:tav tm="0">
                                          <p:val>
                                            <p:clrVal>
                                              <a:schemeClr val="accent2"/>
                                            </p:clrVal>
                                          </p:val>
                                        </p:tav>
                                        <p:tav tm="50000">
                                          <p:val>
                                            <p:clrVal>
                                              <a:schemeClr val="hlink"/>
                                            </p:clrVal>
                                          </p:val>
                                        </p:tav>
                                      </p:tavLst>
                                    </p:anim>
                                    <p:anim calcmode="discrete" valueType="clr">
                                      <p:cBhvr>
                                        <p:cTn dur="80" id="96"/>
                                        <p:tgtEl>
                                          <p:spTgt spid="1048752"/>
                                        </p:tgtEl>
                                        <p:attrNameLst>
                                          <p:attrName>fill.color</p:attrName>
                                        </p:attrNameLst>
                                      </p:cBhvr>
                                      <p:tavLst>
                                        <p:tav tm="0">
                                          <p:val>
                                            <p:clrVal>
                                              <a:schemeClr val="accent2"/>
                                            </p:clrVal>
                                          </p:val>
                                        </p:tav>
                                        <p:tav tm="50000">
                                          <p:val>
                                            <p:clrVal>
                                              <a:schemeClr val="hlink"/>
                                            </p:clrVal>
                                          </p:val>
                                        </p:tav>
                                      </p:tavLst>
                                    </p:anim>
                                    <p:set>
                                      <p:cBhvr>
                                        <p:cTn dur="80" id="97"/>
                                        <p:tgtEl>
                                          <p:spTgt spid="1048752"/>
                                        </p:tgtEl>
                                        <p:attrNameLst>
                                          <p:attrName>fill.type</p:attrName>
                                        </p:attrNameLst>
                                      </p:cBhvr>
                                      <p:to>
                                        <p:strVal val="solid"/>
                                      </p:to>
                                    </p:set>
                                  </p:childTnLst>
                                </p:cTn>
                              </p:par>
                            </p:childTnLst>
                          </p:cTn>
                        </p:par>
                      </p:childTnLst>
                    </p:cTn>
                  </p:par>
                  <p:par>
                    <p:cTn fill="hold" id="98">
                      <p:stCondLst>
                        <p:cond delay="indefinite"/>
                      </p:stCondLst>
                      <p:childTnLst>
                        <p:par>
                          <p:cTn fill="hold" id="99">
                            <p:stCondLst>
                              <p:cond delay="0"/>
                            </p:stCondLst>
                            <p:childTnLst>
                              <p:par>
                                <p:cTn fill="hold" grpId="0" id="100" nodeType="clickEffect" presetClass="entr" presetID="2" presetSubtype="4">
                                  <p:stCondLst>
                                    <p:cond delay="0"/>
                                  </p:stCondLst>
                                  <p:childTnLst>
                                    <p:set>
                                      <p:cBhvr>
                                        <p:cTn dur="1" fill="hold" id="101">
                                          <p:stCondLst>
                                            <p:cond delay="0"/>
                                          </p:stCondLst>
                                        </p:cTn>
                                        <p:tgtEl>
                                          <p:spTgt spid="1048744"/>
                                        </p:tgtEl>
                                        <p:attrNameLst>
                                          <p:attrName>style.visibility</p:attrName>
                                        </p:attrNameLst>
                                      </p:cBhvr>
                                      <p:to>
                                        <p:strVal val="visible"/>
                                      </p:to>
                                    </p:set>
                                    <p:anim calcmode="lin" valueType="num">
                                      <p:cBhvr additive="base">
                                        <p:cTn dur="500" fill="hold" id="102"/>
                                        <p:tgtEl>
                                          <p:spTgt spid="1048744"/>
                                        </p:tgtEl>
                                        <p:attrNameLst>
                                          <p:attrName>ppt_x</p:attrName>
                                        </p:attrNameLst>
                                      </p:cBhvr>
                                      <p:tavLst>
                                        <p:tav tm="0">
                                          <p:val>
                                            <p:strVal val="#ppt_x"/>
                                          </p:val>
                                        </p:tav>
                                        <p:tav tm="100000">
                                          <p:val>
                                            <p:strVal val="#ppt_x"/>
                                          </p:val>
                                        </p:tav>
                                      </p:tavLst>
                                    </p:anim>
                                    <p:anim calcmode="lin" valueType="num">
                                      <p:cBhvr additive="base">
                                        <p:cTn dur="500" fill="hold" id="103"/>
                                        <p:tgtEl>
                                          <p:spTgt spid="1048744"/>
                                        </p:tgtEl>
                                        <p:attrNameLst>
                                          <p:attrName>ppt_y</p:attrName>
                                        </p:attrNameLst>
                                      </p:cBhvr>
                                      <p:tavLst>
                                        <p:tav tm="0">
                                          <p:val>
                                            <p:strVal val="1+#ppt_h/2"/>
                                          </p:val>
                                        </p:tav>
                                        <p:tav tm="100000">
                                          <p:val>
                                            <p:strVal val="#ppt_y"/>
                                          </p:val>
                                        </p:tav>
                                      </p:tavLst>
                                    </p:anim>
                                  </p:childTnLst>
                                </p:cTn>
                              </p:par>
                            </p:childTnLst>
                          </p:cTn>
                        </p:par>
                      </p:childTnLst>
                    </p:cTn>
                  </p:par>
                  <p:par>
                    <p:cTn fill="hold" id="104">
                      <p:stCondLst>
                        <p:cond delay="indefinite"/>
                      </p:stCondLst>
                      <p:childTnLst>
                        <p:par>
                          <p:cTn fill="hold" id="105">
                            <p:stCondLst>
                              <p:cond delay="0"/>
                            </p:stCondLst>
                            <p:childTnLst>
                              <p:par>
                                <p:cTn fill="hold" grpId="0" id="106" nodeType="clickEffect" presetClass="entr" presetID="2" presetSubtype="4">
                                  <p:stCondLst>
                                    <p:cond delay="0"/>
                                  </p:stCondLst>
                                  <p:childTnLst>
                                    <p:set>
                                      <p:cBhvr>
                                        <p:cTn dur="1" fill="hold" id="107">
                                          <p:stCondLst>
                                            <p:cond delay="0"/>
                                          </p:stCondLst>
                                        </p:cTn>
                                        <p:tgtEl>
                                          <p:spTgt spid="1048745"/>
                                        </p:tgtEl>
                                        <p:attrNameLst>
                                          <p:attrName>style.visibility</p:attrName>
                                        </p:attrNameLst>
                                      </p:cBhvr>
                                      <p:to>
                                        <p:strVal val="visible"/>
                                      </p:to>
                                    </p:set>
                                    <p:anim calcmode="lin" valueType="num">
                                      <p:cBhvr additive="base">
                                        <p:cTn dur="500" fill="hold" id="108"/>
                                        <p:tgtEl>
                                          <p:spTgt spid="1048745"/>
                                        </p:tgtEl>
                                        <p:attrNameLst>
                                          <p:attrName>ppt_x</p:attrName>
                                        </p:attrNameLst>
                                      </p:cBhvr>
                                      <p:tavLst>
                                        <p:tav tm="0">
                                          <p:val>
                                            <p:strVal val="#ppt_x"/>
                                          </p:val>
                                        </p:tav>
                                        <p:tav tm="100000">
                                          <p:val>
                                            <p:strVal val="#ppt_x"/>
                                          </p:val>
                                        </p:tav>
                                      </p:tavLst>
                                    </p:anim>
                                    <p:anim calcmode="lin" valueType="num">
                                      <p:cBhvr additive="base">
                                        <p:cTn dur="500" fill="hold" id="109"/>
                                        <p:tgtEl>
                                          <p:spTgt spid="1048745"/>
                                        </p:tgtEl>
                                        <p:attrNameLst>
                                          <p:attrName>ppt_y</p:attrName>
                                        </p:attrNameLst>
                                      </p:cBhvr>
                                      <p:tavLst>
                                        <p:tav tm="0">
                                          <p:val>
                                            <p:strVal val="1+#ppt_h/2"/>
                                          </p:val>
                                        </p:tav>
                                        <p:tav tm="100000">
                                          <p:val>
                                            <p:strVal val="#ppt_y"/>
                                          </p:val>
                                        </p:tav>
                                      </p:tavLst>
                                    </p:anim>
                                  </p:childTnLst>
                                </p:cTn>
                              </p:par>
                            </p:childTnLst>
                          </p:cTn>
                        </p:par>
                      </p:childTnLst>
                    </p:cTn>
                  </p:par>
                  <p:par>
                    <p:cTn fill="hold" id="110">
                      <p:stCondLst>
                        <p:cond delay="indefinite"/>
                      </p:stCondLst>
                      <p:childTnLst>
                        <p:par>
                          <p:cTn fill="hold" id="111">
                            <p:stCondLst>
                              <p:cond delay="0"/>
                            </p:stCondLst>
                            <p:childTnLst>
                              <p:par>
                                <p:cTn fill="hold" grpId="0" id="112" nodeType="clickEffect" presetClass="entr" presetID="2" presetSubtype="4">
                                  <p:stCondLst>
                                    <p:cond delay="0"/>
                                  </p:stCondLst>
                                  <p:childTnLst>
                                    <p:set>
                                      <p:cBhvr>
                                        <p:cTn dur="1" fill="hold" id="113">
                                          <p:stCondLst>
                                            <p:cond delay="0"/>
                                          </p:stCondLst>
                                        </p:cTn>
                                        <p:tgtEl>
                                          <p:spTgt spid="1048755"/>
                                        </p:tgtEl>
                                        <p:attrNameLst>
                                          <p:attrName>style.visibility</p:attrName>
                                        </p:attrNameLst>
                                      </p:cBhvr>
                                      <p:to>
                                        <p:strVal val="visible"/>
                                      </p:to>
                                    </p:set>
                                    <p:anim calcmode="lin" valueType="num">
                                      <p:cBhvr additive="base">
                                        <p:cTn dur="500" fill="hold" id="114"/>
                                        <p:tgtEl>
                                          <p:spTgt spid="1048755"/>
                                        </p:tgtEl>
                                        <p:attrNameLst>
                                          <p:attrName>ppt_x</p:attrName>
                                        </p:attrNameLst>
                                      </p:cBhvr>
                                      <p:tavLst>
                                        <p:tav tm="0">
                                          <p:val>
                                            <p:strVal val="#ppt_x"/>
                                          </p:val>
                                        </p:tav>
                                        <p:tav tm="100000">
                                          <p:val>
                                            <p:strVal val="#ppt_x"/>
                                          </p:val>
                                        </p:tav>
                                      </p:tavLst>
                                    </p:anim>
                                    <p:anim calcmode="lin" valueType="num">
                                      <p:cBhvr additive="base">
                                        <p:cTn dur="500" fill="hold" id="115"/>
                                        <p:tgtEl>
                                          <p:spTgt spid="1048755"/>
                                        </p:tgtEl>
                                        <p:attrNameLst>
                                          <p:attrName>ppt_y</p:attrName>
                                        </p:attrNameLst>
                                      </p:cBhvr>
                                      <p:tavLst>
                                        <p:tav tm="0">
                                          <p:val>
                                            <p:strVal val="1+#ppt_h/2"/>
                                          </p:val>
                                        </p:tav>
                                        <p:tav tm="100000">
                                          <p:val>
                                            <p:strVal val="#ppt_y"/>
                                          </p:val>
                                        </p:tav>
                                      </p:tavLst>
                                    </p:anim>
                                  </p:childTnLst>
                                </p:cTn>
                              </p:par>
                            </p:childTnLst>
                          </p:cTn>
                        </p:par>
                      </p:childTnLst>
                    </p:cTn>
                  </p:par>
                  <p:par>
                    <p:cTn fill="hold" id="116">
                      <p:stCondLst>
                        <p:cond delay="indefinite"/>
                      </p:stCondLst>
                      <p:childTnLst>
                        <p:par>
                          <p:cTn fill="hold" id="117">
                            <p:stCondLst>
                              <p:cond delay="0"/>
                            </p:stCondLst>
                            <p:childTnLst>
                              <p:par>
                                <p:cTn fill="hold" grpId="0" id="118" nodeType="clickEffect" presetClass="entr" presetID="27" presetSubtype="0">
                                  <p:stCondLst>
                                    <p:cond delay="0"/>
                                  </p:stCondLst>
                                  <p:iterate type="lt">
                                    <p:tmPct val="50000"/>
                                  </p:iterate>
                                  <p:childTnLst>
                                    <p:set>
                                      <p:cBhvr>
                                        <p:cTn dur="1" fill="hold" id="119">
                                          <p:stCondLst>
                                            <p:cond delay="0"/>
                                          </p:stCondLst>
                                        </p:cTn>
                                        <p:tgtEl>
                                          <p:spTgt spid="1048753"/>
                                        </p:tgtEl>
                                        <p:attrNameLst>
                                          <p:attrName>style.visibility</p:attrName>
                                        </p:attrNameLst>
                                      </p:cBhvr>
                                      <p:to>
                                        <p:strVal val="visible"/>
                                      </p:to>
                                    </p:set>
                                    <p:anim calcmode="discrete" valueType="clr">
                                      <p:cBhvr override="childStyle">
                                        <p:cTn dur="80" id="120"/>
                                        <p:tgtEl>
                                          <p:spTgt spid="1048753"/>
                                        </p:tgtEl>
                                        <p:attrNameLst>
                                          <p:attrName>style.color</p:attrName>
                                        </p:attrNameLst>
                                      </p:cBhvr>
                                      <p:tavLst>
                                        <p:tav tm="0">
                                          <p:val>
                                            <p:clrVal>
                                              <a:schemeClr val="accent2"/>
                                            </p:clrVal>
                                          </p:val>
                                        </p:tav>
                                        <p:tav tm="50000">
                                          <p:val>
                                            <p:clrVal>
                                              <a:schemeClr val="hlink"/>
                                            </p:clrVal>
                                          </p:val>
                                        </p:tav>
                                      </p:tavLst>
                                    </p:anim>
                                    <p:anim calcmode="discrete" valueType="clr">
                                      <p:cBhvr>
                                        <p:cTn dur="80" id="121"/>
                                        <p:tgtEl>
                                          <p:spTgt spid="1048753"/>
                                        </p:tgtEl>
                                        <p:attrNameLst>
                                          <p:attrName>fill.color</p:attrName>
                                        </p:attrNameLst>
                                      </p:cBhvr>
                                      <p:tavLst>
                                        <p:tav tm="0">
                                          <p:val>
                                            <p:clrVal>
                                              <a:schemeClr val="accent2"/>
                                            </p:clrVal>
                                          </p:val>
                                        </p:tav>
                                        <p:tav tm="50000">
                                          <p:val>
                                            <p:clrVal>
                                              <a:schemeClr val="hlink"/>
                                            </p:clrVal>
                                          </p:val>
                                        </p:tav>
                                      </p:tavLst>
                                    </p:anim>
                                    <p:set>
                                      <p:cBhvr>
                                        <p:cTn dur="80" id="122"/>
                                        <p:tgtEl>
                                          <p:spTgt spid="1048753"/>
                                        </p:tgtEl>
                                        <p:attrNameLst>
                                          <p:attrName>fill.type</p:attrName>
                                        </p:attrNameLst>
                                      </p:cBhvr>
                                      <p:to>
                                        <p:strVal val="solid"/>
                                      </p:to>
                                    </p:set>
                                  </p:childTnLst>
                                </p:cTn>
                              </p:par>
                            </p:childTnLst>
                          </p:cTn>
                        </p:par>
                      </p:childTnLst>
                    </p:cTn>
                  </p:par>
                  <p:par>
                    <p:cTn fill="hold" id="123">
                      <p:stCondLst>
                        <p:cond delay="indefinite"/>
                      </p:stCondLst>
                      <p:childTnLst>
                        <p:par>
                          <p:cTn fill="hold" id="124">
                            <p:stCondLst>
                              <p:cond delay="0"/>
                            </p:stCondLst>
                            <p:childTnLst>
                              <p:par>
                                <p:cTn fill="hold" grpId="0" id="125" nodeType="clickEffect" presetClass="entr" presetID="2" presetSubtype="4">
                                  <p:stCondLst>
                                    <p:cond delay="0"/>
                                  </p:stCondLst>
                                  <p:childTnLst>
                                    <p:set>
                                      <p:cBhvr>
                                        <p:cTn dur="1" fill="hold" id="126">
                                          <p:stCondLst>
                                            <p:cond delay="0"/>
                                          </p:stCondLst>
                                        </p:cTn>
                                        <p:tgtEl>
                                          <p:spTgt spid="1048758"/>
                                        </p:tgtEl>
                                        <p:attrNameLst>
                                          <p:attrName>style.visibility</p:attrName>
                                        </p:attrNameLst>
                                      </p:cBhvr>
                                      <p:to>
                                        <p:strVal val="visible"/>
                                      </p:to>
                                    </p:set>
                                    <p:anim calcmode="lin" valueType="num">
                                      <p:cBhvr additive="base">
                                        <p:cTn dur="500" fill="hold" id="127"/>
                                        <p:tgtEl>
                                          <p:spTgt spid="1048758"/>
                                        </p:tgtEl>
                                        <p:attrNameLst>
                                          <p:attrName>ppt_x</p:attrName>
                                        </p:attrNameLst>
                                      </p:cBhvr>
                                      <p:tavLst>
                                        <p:tav tm="0">
                                          <p:val>
                                            <p:strVal val="#ppt_x"/>
                                          </p:val>
                                        </p:tav>
                                        <p:tav tm="100000">
                                          <p:val>
                                            <p:strVal val="#ppt_x"/>
                                          </p:val>
                                        </p:tav>
                                      </p:tavLst>
                                    </p:anim>
                                    <p:anim calcmode="lin" valueType="num">
                                      <p:cBhvr additive="base">
                                        <p:cTn dur="500" fill="hold" id="128"/>
                                        <p:tgtEl>
                                          <p:spTgt spid="1048758"/>
                                        </p:tgtEl>
                                        <p:attrNameLst>
                                          <p:attrName>ppt_y</p:attrName>
                                        </p:attrNameLst>
                                      </p:cBhvr>
                                      <p:tavLst>
                                        <p:tav tm="0">
                                          <p:val>
                                            <p:strVal val="1+#ppt_h/2"/>
                                          </p:val>
                                        </p:tav>
                                        <p:tav tm="100000">
                                          <p:val>
                                            <p:strVal val="#ppt_y"/>
                                          </p:val>
                                        </p:tav>
                                      </p:tavLst>
                                    </p:anim>
                                  </p:childTnLst>
                                </p:cTn>
                              </p:par>
                            </p:childTnLst>
                          </p:cTn>
                        </p:par>
                      </p:childTnLst>
                    </p:cTn>
                  </p:par>
                  <p:par>
                    <p:cTn fill="hold" id="129">
                      <p:stCondLst>
                        <p:cond delay="indefinite"/>
                      </p:stCondLst>
                      <p:childTnLst>
                        <p:par>
                          <p:cTn fill="hold" id="130">
                            <p:stCondLst>
                              <p:cond delay="0"/>
                            </p:stCondLst>
                            <p:childTnLst>
                              <p:par>
                                <p:cTn fill="hold" grpId="0" id="131" nodeType="clickEffect" presetClass="entr" presetID="27" presetSubtype="0">
                                  <p:stCondLst>
                                    <p:cond delay="0"/>
                                  </p:stCondLst>
                                  <p:iterate type="lt">
                                    <p:tmPct val="50000"/>
                                  </p:iterate>
                                  <p:childTnLst>
                                    <p:set>
                                      <p:cBhvr>
                                        <p:cTn dur="1" fill="hold" id="132">
                                          <p:stCondLst>
                                            <p:cond delay="0"/>
                                          </p:stCondLst>
                                        </p:cTn>
                                        <p:tgtEl>
                                          <p:spTgt spid="1048757"/>
                                        </p:tgtEl>
                                        <p:attrNameLst>
                                          <p:attrName>style.visibility</p:attrName>
                                        </p:attrNameLst>
                                      </p:cBhvr>
                                      <p:to>
                                        <p:strVal val="visible"/>
                                      </p:to>
                                    </p:set>
                                    <p:anim calcmode="discrete" valueType="clr">
                                      <p:cBhvr override="childStyle">
                                        <p:cTn dur="80" id="133"/>
                                        <p:tgtEl>
                                          <p:spTgt spid="1048757"/>
                                        </p:tgtEl>
                                        <p:attrNameLst>
                                          <p:attrName>style.color</p:attrName>
                                        </p:attrNameLst>
                                      </p:cBhvr>
                                      <p:tavLst>
                                        <p:tav tm="0">
                                          <p:val>
                                            <p:clrVal>
                                              <a:schemeClr val="accent2"/>
                                            </p:clrVal>
                                          </p:val>
                                        </p:tav>
                                        <p:tav tm="50000">
                                          <p:val>
                                            <p:clrVal>
                                              <a:schemeClr val="hlink"/>
                                            </p:clrVal>
                                          </p:val>
                                        </p:tav>
                                      </p:tavLst>
                                    </p:anim>
                                    <p:anim calcmode="discrete" valueType="clr">
                                      <p:cBhvr>
                                        <p:cTn dur="80" id="134"/>
                                        <p:tgtEl>
                                          <p:spTgt spid="1048757"/>
                                        </p:tgtEl>
                                        <p:attrNameLst>
                                          <p:attrName>fill.color</p:attrName>
                                        </p:attrNameLst>
                                      </p:cBhvr>
                                      <p:tavLst>
                                        <p:tav tm="0">
                                          <p:val>
                                            <p:clrVal>
                                              <a:schemeClr val="accent2"/>
                                            </p:clrVal>
                                          </p:val>
                                        </p:tav>
                                        <p:tav tm="50000">
                                          <p:val>
                                            <p:clrVal>
                                              <a:schemeClr val="hlink"/>
                                            </p:clrVal>
                                          </p:val>
                                        </p:tav>
                                      </p:tavLst>
                                    </p:anim>
                                    <p:set>
                                      <p:cBhvr>
                                        <p:cTn dur="80" id="135"/>
                                        <p:tgtEl>
                                          <p:spTgt spid="1048757"/>
                                        </p:tgtEl>
                                        <p:attrNameLst>
                                          <p:attrName>fill.type</p:attrName>
                                        </p:attrNameLst>
                                      </p:cBhvr>
                                      <p:to>
                                        <p:strVal val="solid"/>
                                      </p:to>
                                    </p:set>
                                  </p:childTnLst>
                                </p:cTn>
                              </p:par>
                            </p:childTnLst>
                          </p:cTn>
                        </p:par>
                      </p:childTnLst>
                    </p:cTn>
                  </p:par>
                  <p:par>
                    <p:cTn fill="hold" id="136">
                      <p:stCondLst>
                        <p:cond delay="indefinite"/>
                      </p:stCondLst>
                      <p:childTnLst>
                        <p:par>
                          <p:cTn fill="hold" id="137">
                            <p:stCondLst>
                              <p:cond delay="0"/>
                            </p:stCondLst>
                            <p:childTnLst>
                              <p:par>
                                <p:cTn fill="hold" grpId="0" id="138" nodeType="clickEffect" presetClass="entr" presetID="2" presetSubtype="4">
                                  <p:stCondLst>
                                    <p:cond delay="0"/>
                                  </p:stCondLst>
                                  <p:childTnLst>
                                    <p:set>
                                      <p:cBhvr>
                                        <p:cTn dur="1" fill="hold" id="139">
                                          <p:stCondLst>
                                            <p:cond delay="0"/>
                                          </p:stCondLst>
                                        </p:cTn>
                                        <p:tgtEl>
                                          <p:spTgt spid="1048756"/>
                                        </p:tgtEl>
                                        <p:attrNameLst>
                                          <p:attrName>style.visibility</p:attrName>
                                        </p:attrNameLst>
                                      </p:cBhvr>
                                      <p:to>
                                        <p:strVal val="visible"/>
                                      </p:to>
                                    </p:set>
                                    <p:anim calcmode="lin" valueType="num">
                                      <p:cBhvr additive="base">
                                        <p:cTn dur="500" fill="hold" id="140"/>
                                        <p:tgtEl>
                                          <p:spTgt spid="1048756"/>
                                        </p:tgtEl>
                                        <p:attrNameLst>
                                          <p:attrName>ppt_x</p:attrName>
                                        </p:attrNameLst>
                                      </p:cBhvr>
                                      <p:tavLst>
                                        <p:tav tm="0">
                                          <p:val>
                                            <p:strVal val="#ppt_x"/>
                                          </p:val>
                                        </p:tav>
                                        <p:tav tm="100000">
                                          <p:val>
                                            <p:strVal val="#ppt_x"/>
                                          </p:val>
                                        </p:tav>
                                      </p:tavLst>
                                    </p:anim>
                                    <p:anim calcmode="lin" valueType="num">
                                      <p:cBhvr additive="base">
                                        <p:cTn dur="500" fill="hold" id="141"/>
                                        <p:tgtEl>
                                          <p:spTgt spid="1048756"/>
                                        </p:tgtEl>
                                        <p:attrNameLst>
                                          <p:attrName>ppt_y</p:attrName>
                                        </p:attrNameLst>
                                      </p:cBhvr>
                                      <p:tavLst>
                                        <p:tav tm="0">
                                          <p:val>
                                            <p:strVal val="1+#ppt_h/2"/>
                                          </p:val>
                                        </p:tav>
                                        <p:tav tm="100000">
                                          <p:val>
                                            <p:strVal val="#ppt_y"/>
                                          </p:val>
                                        </p:tav>
                                      </p:tavLst>
                                    </p:anim>
                                  </p:childTnLst>
                                </p:cTn>
                              </p:par>
                            </p:childTnLst>
                          </p:cTn>
                        </p:par>
                      </p:childTnLst>
                    </p:cTn>
                  </p:par>
                  <p:par>
                    <p:cTn fill="hold" id="142">
                      <p:stCondLst>
                        <p:cond delay="indefinite"/>
                      </p:stCondLst>
                      <p:childTnLst>
                        <p:par>
                          <p:cTn fill="hold" id="143">
                            <p:stCondLst>
                              <p:cond delay="0"/>
                            </p:stCondLst>
                            <p:childTnLst>
                              <p:par>
                                <p:cTn fill="hold" grpId="0" id="144" nodeType="clickEffect" presetClass="entr" presetID="27" presetSubtype="0">
                                  <p:stCondLst>
                                    <p:cond delay="0"/>
                                  </p:stCondLst>
                                  <p:iterate type="lt">
                                    <p:tmPct val="50000"/>
                                  </p:iterate>
                                  <p:childTnLst>
                                    <p:set>
                                      <p:cBhvr>
                                        <p:cTn dur="1" fill="hold" id="145">
                                          <p:stCondLst>
                                            <p:cond delay="0"/>
                                          </p:stCondLst>
                                        </p:cTn>
                                        <p:tgtEl>
                                          <p:spTgt spid="1048759"/>
                                        </p:tgtEl>
                                        <p:attrNameLst>
                                          <p:attrName>style.visibility</p:attrName>
                                        </p:attrNameLst>
                                      </p:cBhvr>
                                      <p:to>
                                        <p:strVal val="visible"/>
                                      </p:to>
                                    </p:set>
                                    <p:anim calcmode="discrete" valueType="clr">
                                      <p:cBhvr override="childStyle">
                                        <p:cTn dur="80" id="146"/>
                                        <p:tgtEl>
                                          <p:spTgt spid="1048759"/>
                                        </p:tgtEl>
                                        <p:attrNameLst>
                                          <p:attrName>style.color</p:attrName>
                                        </p:attrNameLst>
                                      </p:cBhvr>
                                      <p:tavLst>
                                        <p:tav tm="0">
                                          <p:val>
                                            <p:clrVal>
                                              <a:schemeClr val="accent2"/>
                                            </p:clrVal>
                                          </p:val>
                                        </p:tav>
                                        <p:tav tm="50000">
                                          <p:val>
                                            <p:clrVal>
                                              <a:schemeClr val="hlink"/>
                                            </p:clrVal>
                                          </p:val>
                                        </p:tav>
                                      </p:tavLst>
                                    </p:anim>
                                    <p:anim calcmode="discrete" valueType="clr">
                                      <p:cBhvr>
                                        <p:cTn dur="80" id="147"/>
                                        <p:tgtEl>
                                          <p:spTgt spid="1048759"/>
                                        </p:tgtEl>
                                        <p:attrNameLst>
                                          <p:attrName>fill.color</p:attrName>
                                        </p:attrNameLst>
                                      </p:cBhvr>
                                      <p:tavLst>
                                        <p:tav tm="0">
                                          <p:val>
                                            <p:clrVal>
                                              <a:schemeClr val="accent2"/>
                                            </p:clrVal>
                                          </p:val>
                                        </p:tav>
                                        <p:tav tm="50000">
                                          <p:val>
                                            <p:clrVal>
                                              <a:schemeClr val="hlink"/>
                                            </p:clrVal>
                                          </p:val>
                                        </p:tav>
                                      </p:tavLst>
                                    </p:anim>
                                    <p:set>
                                      <p:cBhvr>
                                        <p:cTn dur="80" id="148"/>
                                        <p:tgtEl>
                                          <p:spTgt spid="104875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9" grpId="0" animBg="1"/>
      <p:bldP spid="1048740" grpId="0" animBg="1"/>
      <p:bldP spid="1048741" grpId="0" animBg="1"/>
      <p:bldP spid="1048742" grpId="0" animBg="1"/>
      <p:bldP spid="1048743" grpId="0" animBg="1"/>
      <p:bldP spid="1048744" grpId="0" animBg="1"/>
      <p:bldP spid="1048745" grpId="0" animBg="1"/>
      <p:bldP spid="1048746" grpId="0"/>
      <p:bldP spid="1048747" grpId="0"/>
      <p:bldP spid="1048748" grpId="0"/>
      <p:bldP spid="1048749" grpId="0"/>
      <p:bldP spid="1048750" grpId="0"/>
      <p:bldP spid="1048751" grpId="0"/>
      <p:bldP spid="1048752" grpId="0"/>
      <p:bldP spid="1048753" grpId="0"/>
      <p:bldP spid="1048754" grpId="0" animBg="1"/>
      <p:bldP spid="1048755" grpId="0" animBg="1"/>
      <p:bldP spid="1048756" grpId="0" animBg="1"/>
      <p:bldP spid="1048757" grpId="0" animBg="1"/>
      <p:bldP spid="1048758" grpId="0" animBg="1"/>
      <p:bldP spid="1048759" grpId="0" animBg="1"/>
      <p:bldP spid="10487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pic>
        <p:nvPicPr>
          <p:cNvPr id="2097194" name="Picture 8"/>
          <p:cNvPicPr>
            <a:picLocks noChangeAspect="1"/>
          </p:cNvPicPr>
          <p:nvPr/>
        </p:nvPicPr>
        <p:blipFill>
          <a:blip xmlns:r="http://schemas.openxmlformats.org/officeDocument/2006/relationships" r:embed="rId1" cstate="email"/>
          <a:stretch>
            <a:fillRect/>
          </a:stretch>
        </p:blipFill>
        <p:spPr>
          <a:xfrm>
            <a:off x="-4953000" y="0"/>
            <a:ext cx="7765662" cy="16476125"/>
          </a:xfrm>
          <a:prstGeom prst="rect"/>
        </p:spPr>
      </p:pic>
      <p:pic>
        <p:nvPicPr>
          <p:cNvPr id="2097195" name="Picture 3" descr="Anat0193"/>
          <p:cNvPicPr>
            <a:picLocks noChangeAspect="1" noChangeArrowheads="1"/>
          </p:cNvPicPr>
          <p:nvPr/>
        </p:nvPicPr>
        <p:blipFill>
          <a:blip xmlns:r="http://schemas.openxmlformats.org/officeDocument/2006/relationships" r:embed="rId2" cstate="email"/>
          <a:srcRect/>
          <a:stretch>
            <a:fillRect/>
          </a:stretch>
        </p:blipFill>
        <p:spPr bwMode="auto">
          <a:xfrm rot="578918">
            <a:off x="4784725" y="1620838"/>
            <a:ext cx="4038600" cy="2646362"/>
          </a:xfrm>
          <a:prstGeom prst="rect"/>
          <a:noFill/>
          <a:ln>
            <a:noFill/>
          </a:ln>
        </p:spPr>
      </p:pic>
      <p:pic>
        <p:nvPicPr>
          <p:cNvPr id="2097196" name="Picture 5" descr="Anat0192"/>
          <p:cNvPicPr>
            <a:picLocks noChangeAspect="1" noChangeArrowheads="1"/>
          </p:cNvPicPr>
          <p:nvPr/>
        </p:nvPicPr>
        <p:blipFill>
          <a:blip xmlns:r="http://schemas.openxmlformats.org/officeDocument/2006/relationships" r:embed="rId3" cstate="email"/>
          <a:srcRect/>
          <a:stretch>
            <a:fillRect/>
          </a:stretch>
        </p:blipFill>
        <p:spPr bwMode="auto">
          <a:xfrm>
            <a:off x="381000" y="838200"/>
            <a:ext cx="4114800" cy="2630488"/>
          </a:xfrm>
          <a:prstGeom prst="rect"/>
          <a:noFill/>
          <a:ln>
            <a:noFill/>
          </a:ln>
        </p:spPr>
      </p:pic>
      <p:sp>
        <p:nvSpPr>
          <p:cNvPr id="1048765" name="Text Box 7"/>
          <p:cNvSpPr txBox="1">
            <a:spLocks noChangeArrowheads="1"/>
          </p:cNvSpPr>
          <p:nvPr/>
        </p:nvSpPr>
        <p:spPr bwMode="auto">
          <a:xfrm>
            <a:off x="457200" y="3733800"/>
            <a:ext cx="3810000" cy="711200"/>
          </a:xfrm>
          <a:prstGeom prst="rect"/>
          <a:noFill/>
          <a:ln w="9525" algn="ctr">
            <a:solidFill>
              <a:schemeClr val="bg2"/>
            </a:solidFill>
            <a:miter lim="800000"/>
            <a:headEnd/>
            <a:tailEnd/>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000" lang="en-US"/>
              <a:t>Penampang melintang batang dengan kambium vasikular</a:t>
            </a:r>
          </a:p>
        </p:txBody>
      </p:sp>
      <p:sp>
        <p:nvSpPr>
          <p:cNvPr id="1048766" name="Text Box 8"/>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en-US"/>
              <a:t>Jaringan Kambium</a:t>
            </a:r>
          </a:p>
        </p:txBody>
      </p:sp>
      <p:sp>
        <p:nvSpPr>
          <p:cNvPr id="1048767" name="Text Box 9"/>
          <p:cNvSpPr txBox="1">
            <a:spLocks noChangeArrowheads="1"/>
          </p:cNvSpPr>
          <p:nvPr/>
        </p:nvSpPr>
        <p:spPr bwMode="auto">
          <a:xfrm>
            <a:off x="4876800" y="4724400"/>
            <a:ext cx="3810000" cy="1016000"/>
          </a:xfrm>
          <a:prstGeom prst="rect"/>
          <a:noFill/>
          <a:ln w="9525" algn="ctr">
            <a:solidFill>
              <a:schemeClr val="bg2"/>
            </a:solidFill>
            <a:miter lim="800000"/>
            <a:headEnd/>
            <a:tailEnd/>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000" lang="en-US"/>
              <a:t>Penampang melintang batang dengan kambium vasikular dan intervasikular </a:t>
            </a:r>
          </a:p>
        </p:txBody>
      </p:sp>
    </p:spTree>
  </p:cSld>
  <p:clrMapOvr>
    <a:masterClrMapping/>
  </p:clrMapOvr>
  <p:transition spd="slow">
    <p:push/>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7" presetSubtype="8">
                                  <p:stCondLst>
                                    <p:cond delay="0"/>
                                  </p:stCondLst>
                                  <p:childTnLst>
                                    <p:set>
                                      <p:cBhvr>
                                        <p:cTn dur="1" fill="hold" id="6">
                                          <p:stCondLst>
                                            <p:cond delay="0"/>
                                          </p:stCondLst>
                                        </p:cTn>
                                        <p:tgtEl>
                                          <p:spTgt spid="2097195"/>
                                        </p:tgtEl>
                                        <p:attrNameLst>
                                          <p:attrName>style.visibility</p:attrName>
                                        </p:attrNameLst>
                                      </p:cBhvr>
                                      <p:to>
                                        <p:strVal val="visible"/>
                                      </p:to>
                                    </p:set>
                                    <p:anim calcmode="lin" valueType="num">
                                      <p:cBhvr additive="base">
                                        <p:cTn dur="2000" fill="hold" id="7"/>
                                        <p:tgtEl>
                                          <p:spTgt spid="2097195"/>
                                        </p:tgtEl>
                                        <p:attrNameLst>
                                          <p:attrName>ppt_x</p:attrName>
                                        </p:attrNameLst>
                                      </p:cBhvr>
                                      <p:tavLst>
                                        <p:tav tm="0">
                                          <p:val>
                                            <p:strVal val="0-#ppt_w/2"/>
                                          </p:val>
                                        </p:tav>
                                        <p:tav tm="100000">
                                          <p:val>
                                            <p:strVal val="#ppt_x"/>
                                          </p:val>
                                        </p:tav>
                                      </p:tavLst>
                                    </p:anim>
                                    <p:anim calcmode="lin" valueType="num">
                                      <p:cBhvr additive="base">
                                        <p:cTn dur="2000" fill="hold" id="8"/>
                                        <p:tgtEl>
                                          <p:spTgt spid="2097195"/>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7" presetSubtype="4">
                                  <p:stCondLst>
                                    <p:cond delay="0"/>
                                  </p:stCondLst>
                                  <p:childTnLst>
                                    <p:set>
                                      <p:cBhvr>
                                        <p:cTn dur="1" fill="hold" id="12">
                                          <p:stCondLst>
                                            <p:cond delay="0"/>
                                          </p:stCondLst>
                                        </p:cTn>
                                        <p:tgtEl>
                                          <p:spTgt spid="2097196"/>
                                        </p:tgtEl>
                                        <p:attrNameLst>
                                          <p:attrName>style.visibility</p:attrName>
                                        </p:attrNameLst>
                                      </p:cBhvr>
                                      <p:to>
                                        <p:strVal val="visible"/>
                                      </p:to>
                                    </p:set>
                                    <p:anim calcmode="lin" valueType="num">
                                      <p:cBhvr additive="base">
                                        <p:cTn dur="2000" fill="hold" id="13"/>
                                        <p:tgtEl>
                                          <p:spTgt spid="2097196"/>
                                        </p:tgtEl>
                                        <p:attrNameLst>
                                          <p:attrName>ppt_x</p:attrName>
                                        </p:attrNameLst>
                                      </p:cBhvr>
                                      <p:tavLst>
                                        <p:tav tm="0">
                                          <p:val>
                                            <p:strVal val="#ppt_x"/>
                                          </p:val>
                                        </p:tav>
                                        <p:tav tm="100000">
                                          <p:val>
                                            <p:strVal val="#ppt_x"/>
                                          </p:val>
                                        </p:tav>
                                      </p:tavLst>
                                    </p:anim>
                                    <p:anim calcmode="lin" valueType="num">
                                      <p:cBhvr additive="base">
                                        <p:cTn dur="2000" fill="hold" id="14"/>
                                        <p:tgtEl>
                                          <p:spTgt spid="2097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pic>
        <p:nvPicPr>
          <p:cNvPr id="2097197" name="Picture 5"/>
          <p:cNvPicPr>
            <a:picLocks noChangeAspect="1"/>
          </p:cNvPicPr>
          <p:nvPr/>
        </p:nvPicPr>
        <p:blipFill>
          <a:blip xmlns:r="http://schemas.openxmlformats.org/officeDocument/2006/relationships" r:embed="rId1" cstate="email"/>
          <a:stretch>
            <a:fillRect/>
          </a:stretch>
        </p:blipFill>
        <p:spPr>
          <a:xfrm>
            <a:off x="-4963332" y="-6858000"/>
            <a:ext cx="7765662" cy="16476125"/>
          </a:xfrm>
          <a:prstGeom prst="rect"/>
        </p:spPr>
      </p:pic>
      <p:pic>
        <p:nvPicPr>
          <p:cNvPr id="2097198" name="Picture 12"/>
          <p:cNvPicPr>
            <a:picLocks noChangeAspect="1"/>
          </p:cNvPicPr>
          <p:nvPr/>
        </p:nvPicPr>
        <p:blipFill rotWithShape="1">
          <a:blip xmlns:r="http://schemas.openxmlformats.org/officeDocument/2006/relationships" r:embed="rId2" cstate="email"/>
          <a:srcRect/>
          <a:stretch>
            <a:fillRect/>
          </a:stretch>
        </p:blipFill>
        <p:spPr>
          <a:xfrm rot="20753331" flipH="1">
            <a:off x="-316180" y="3775290"/>
            <a:ext cx="2895600" cy="3390489"/>
          </a:xfrm>
          <a:prstGeom prst="rect"/>
        </p:spPr>
      </p:pic>
      <p:pic>
        <p:nvPicPr>
          <p:cNvPr id="2097199" name="Picture 2" descr="C:\Users\DEVI\Documents\PERSIAPAN MENGAJAR TAHUN 2012-2013\BAHAN FLASH KELAS XI\BIO KLS XI\MATERI BIO XI\JARINGAN TUMBUHAN\Batang\Tilia1_to_3.gif"/>
          <p:cNvPicPr>
            <a:picLocks noChangeAspect="1" noChangeArrowheads="1"/>
          </p:cNvPicPr>
          <p:nvPr/>
        </p:nvPicPr>
        <p:blipFill>
          <a:blip xmlns:r="http://schemas.openxmlformats.org/officeDocument/2006/relationships" r:embed="rId3"/>
          <a:srcRect/>
          <a:stretch>
            <a:fillRect/>
          </a:stretch>
        </p:blipFill>
        <p:spPr bwMode="auto">
          <a:xfrm>
            <a:off x="1371600" y="304800"/>
            <a:ext cx="6477000" cy="6172200"/>
          </a:xfrm>
          <a:prstGeom prst="rect"/>
          <a:noFill/>
          <a:ln>
            <a:noFill/>
          </a:ln>
        </p:spPr>
      </p:pic>
    </p:spTree>
  </p:cSld>
  <p:clrMapOvr>
    <a:masterClrMapping/>
  </p:clrMapOvr>
  <p:transition spd="slow">
    <p:push dir="u"/>
  </p:transition>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pic>
        <p:nvPicPr>
          <p:cNvPr id="2097200" name="Picture 7"/>
          <p:cNvPicPr>
            <a:picLocks noChangeAspect="1"/>
          </p:cNvPicPr>
          <p:nvPr/>
        </p:nvPicPr>
        <p:blipFill rotWithShape="1">
          <a:blip xmlns:r="http://schemas.openxmlformats.org/officeDocument/2006/relationships" r:embed="rId1" cstate="email"/>
          <a:srcRect/>
          <a:stretch>
            <a:fillRect/>
          </a:stretch>
        </p:blipFill>
        <p:spPr>
          <a:xfrm rot="20753331" flipH="1">
            <a:off x="108261" y="-3142205"/>
            <a:ext cx="2895600" cy="6861081"/>
          </a:xfrm>
          <a:prstGeom prst="rect"/>
        </p:spPr>
      </p:pic>
      <p:pic>
        <p:nvPicPr>
          <p:cNvPr id="2097201" name="Picture 2" descr="C:\Users\DEVI\Documents\PERSIAPAN MENGAJAR TAHUN 2012-2013\BAHAN FLASH KELAS XI\BIO KLS XI\MATERI BIO XI\JARINGAN TUMBUHAN\Batang\Picture 949.jpg"/>
          <p:cNvPicPr>
            <a:picLocks noChangeAspect="1" noChangeArrowheads="1"/>
          </p:cNvPicPr>
          <p:nvPr/>
        </p:nvPicPr>
        <p:blipFill>
          <a:blip xmlns:r="http://schemas.openxmlformats.org/officeDocument/2006/relationships" r:embed="rId2" cstate="email"/>
          <a:srcRect/>
          <a:stretch>
            <a:fillRect/>
          </a:stretch>
        </p:blipFill>
        <p:spPr>
          <a:xfrm>
            <a:off x="2286000" y="0"/>
            <a:ext cx="4419600" cy="6553200"/>
          </a:xfrm>
          <a:prstGeom prst="rect"/>
          <a:noFill/>
        </p:spPr>
      </p:pic>
    </p:spTree>
  </p:cSld>
  <p:clrMapOvr>
    <a:masterClrMapping/>
  </p:clrMapOvr>
  <p:transition spd="slow">
    <p:push dir="u"/>
  </p:transition>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80" name="Text Box 4"/>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en-US"/>
              <a:t>Batang Monokotil </a:t>
            </a:r>
          </a:p>
        </p:txBody>
      </p:sp>
      <p:sp>
        <p:nvSpPr>
          <p:cNvPr id="1048781" name="Rectangle 6"/>
          <p:cNvSpPr>
            <a:spLocks noChangeArrowheads="1"/>
          </p:cNvSpPr>
          <p:nvPr/>
        </p:nvSpPr>
        <p:spPr bwMode="auto">
          <a:xfrm>
            <a:off x="228600" y="914400"/>
            <a:ext cx="8534400" cy="5578475"/>
          </a:xfrm>
          <a:prstGeom prst="rect"/>
          <a:noFill/>
          <a:ln>
            <a:noFill/>
          </a:ln>
        </p:spPr>
        <p:txBody>
          <a:bodyPr>
            <a:spAutoFit/>
          </a:bodyPr>
          <a:p>
            <a:pPr eaLnBrk="0" hangingPunct="0"/>
            <a:r>
              <a:rPr b="1" sz="2000" lang="en-US">
                <a:solidFill>
                  <a:schemeClr val="bg2"/>
                </a:solidFill>
              </a:rPr>
              <a:t>Meristem apikal</a:t>
            </a:r>
            <a:r>
              <a:rPr sz="2000" lang="en-US"/>
              <a:t> batang tumbuhan monokotil kecil. Meristem ini berkembang menjadi bakal daun, tunas ketiak, dan epidermis. Di bawah meristem apikal terdapat meristem primer yang melebar ke sekelilingnya serta menebal, disebut meristem perifer. Meristem perifer ini berkembang menjadi bagian utama dari batang yang berisi ikatan pembuluh.</a:t>
            </a:r>
          </a:p>
          <a:p>
            <a:pPr eaLnBrk="0" hangingPunct="0"/>
            <a:endParaRPr sz="2000" lang="en-US"/>
          </a:p>
          <a:p>
            <a:pPr eaLnBrk="0" hangingPunct="0"/>
            <a:r>
              <a:rPr sz="2000" i="1" lang="en-US">
                <a:solidFill>
                  <a:schemeClr val="bg2"/>
                </a:solidFill>
              </a:rPr>
              <a:t>Epidermis</a:t>
            </a:r>
            <a:r>
              <a:rPr sz="2000" lang="en-US"/>
              <a:t> dilengkapi dengan stomata dan bulu-bulu. Di bawah epidermis terdapat </a:t>
            </a:r>
            <a:r>
              <a:rPr sz="2000" lang="en-US">
                <a:solidFill>
                  <a:schemeClr val="bg2"/>
                </a:solidFill>
              </a:rPr>
              <a:t>korteks</a:t>
            </a:r>
            <a:r>
              <a:rPr sz="2000" lang="en-US"/>
              <a:t>. Batas korteks dan stele biasanya tidak kelihatan jelas. </a:t>
            </a:r>
          </a:p>
          <a:p>
            <a:pPr eaLnBrk="0" hangingPunct="0"/>
            <a:r>
              <a:rPr sz="2000" i="1" lang="en-US">
                <a:solidFill>
                  <a:schemeClr val="bg2"/>
                </a:solidFill>
              </a:rPr>
              <a:t>Stele</a:t>
            </a:r>
            <a:r>
              <a:rPr sz="2000" lang="en-US"/>
              <a:t> terisi oleh ikatan pembuluh yang tersebar dan bertipe kolateral </a:t>
            </a:r>
          </a:p>
          <a:p>
            <a:pPr eaLnBrk="0" hangingPunct="0"/>
            <a:r>
              <a:rPr sz="2000" lang="en-US"/>
              <a:t>tertutup karena di antara xilem dan  floemnya tidak ditemukan adanya </a:t>
            </a:r>
          </a:p>
          <a:p>
            <a:pPr eaLnBrk="0" hangingPunct="0"/>
            <a:r>
              <a:rPr sz="2000" lang="en-US"/>
              <a:t>kambium. Jumlah ikatan pembuluhnya amat banyak. Setiap ikatan pembuluh didampingi atau dilingkari oleh sarung sklerenkim. Di tengah-tengah stele terdapat empulur. </a:t>
            </a:r>
          </a:p>
          <a:p>
            <a:pPr eaLnBrk="0" hangingPunct="0"/>
            <a:endParaRPr sz="2000" lang="en-US"/>
          </a:p>
          <a:p>
            <a:pPr eaLnBrk="0" hangingPunct="0"/>
            <a:r>
              <a:rPr sz="2000" lang="en-US"/>
              <a:t>Tidak adanya kambium menyebabkan batang monokotil pada umumnya tidak dapat tumbuh membesar. Oleh karenanya, seluruh jaringan pada batang monokotil merupakan jaringan  primer</a:t>
            </a:r>
          </a:p>
        </p:txBody>
      </p:sp>
    </p:spTree>
  </p:cSld>
  <p:clrMapOvr>
    <a:masterClrMapping/>
  </p:clrMapOvr>
  <p:transition spd="slow">
    <p:wipe dir="d"/>
  </p:transition>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85" name="Text Box 2"/>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en-US"/>
              <a:t>Batang Monokotil </a:t>
            </a:r>
          </a:p>
        </p:txBody>
      </p:sp>
      <p:pic>
        <p:nvPicPr>
          <p:cNvPr id="2097202" name="Picture 3"/>
          <p:cNvPicPr>
            <a:picLocks noChangeAspect="1" noChangeArrowheads="1"/>
          </p:cNvPicPr>
          <p:nvPr/>
        </p:nvPicPr>
        <p:blipFill>
          <a:blip xmlns:r="http://schemas.openxmlformats.org/officeDocument/2006/relationships" r:embed="rId1" cstate="email"/>
          <a:srcRect/>
          <a:stretch>
            <a:fillRect/>
          </a:stretch>
        </p:blipFill>
        <p:spPr bwMode="auto">
          <a:xfrm>
            <a:off x="304800" y="1676400"/>
            <a:ext cx="7848600" cy="4522788"/>
          </a:xfrm>
          <a:prstGeom prst="rect"/>
          <a:noFill/>
          <a:ln>
            <a:noFill/>
          </a:ln>
        </p:spPr>
      </p:pic>
      <p:sp>
        <p:nvSpPr>
          <p:cNvPr id="1048786" name="Rectangle 4"/>
          <p:cNvSpPr>
            <a:spLocks noChangeArrowheads="1"/>
          </p:cNvSpPr>
          <p:nvPr/>
        </p:nvSpPr>
        <p:spPr bwMode="auto">
          <a:xfrm>
            <a:off x="152400" y="990600"/>
            <a:ext cx="8686800" cy="457200"/>
          </a:xfrm>
          <a:prstGeom prst="rect"/>
          <a:noFill/>
          <a:ln>
            <a:noFill/>
          </a:ln>
        </p:spPr>
        <p:txBody>
          <a:bodyPr>
            <a:spAutoFit/>
          </a:bodyPr>
          <a:p>
            <a:pPr eaLnBrk="0" hangingPunct="0"/>
            <a:r>
              <a:rPr b="1" sz="2400" lang="en-US"/>
              <a:t>Sayatan melintang batang monokotil pada tanaman jagung </a:t>
            </a:r>
          </a:p>
        </p:txBody>
      </p:sp>
    </p:spTree>
  </p:cSld>
  <p:clrMapOvr>
    <a:masterClrMapping/>
  </p:clrMapOvr>
  <p:transition spd="slow">
    <p:wipe dir="d"/>
  </p:transition>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90" name="Text Box 4"/>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id-ID"/>
              <a:t>c. </a:t>
            </a:r>
            <a:r>
              <a:rPr b="1" sz="2800" kumimoji="0" lang="en-US"/>
              <a:t>Daun</a:t>
            </a:r>
          </a:p>
        </p:txBody>
      </p:sp>
      <p:sp>
        <p:nvSpPr>
          <p:cNvPr id="1048791" name="Rectangle 5"/>
          <p:cNvSpPr>
            <a:spLocks noChangeArrowheads="1"/>
          </p:cNvSpPr>
          <p:nvPr/>
        </p:nvSpPr>
        <p:spPr bwMode="auto">
          <a:xfrm>
            <a:off x="304800" y="990600"/>
            <a:ext cx="8534400" cy="1006475"/>
          </a:xfrm>
          <a:prstGeom prst="rect"/>
          <a:noFill/>
          <a:ln>
            <a:noFill/>
          </a:ln>
        </p:spPr>
        <p:txBody>
          <a:bodyPr>
            <a:spAutoFit/>
          </a:bodyPr>
          <a:p>
            <a:pPr eaLnBrk="0" hangingPunct="0"/>
            <a:r>
              <a:rPr b="1" sz="2000" lang="en-US">
                <a:solidFill>
                  <a:schemeClr val="bg2"/>
                </a:solidFill>
              </a:rPr>
              <a:t>Daun:</a:t>
            </a:r>
            <a:r>
              <a:rPr sz="2000" lang="en-US"/>
              <a:t> organ tumbuhan tempat memproduksi bahan makanan. </a:t>
            </a:r>
          </a:p>
          <a:p>
            <a:pPr eaLnBrk="0" hangingPunct="0"/>
            <a:r>
              <a:rPr sz="2000" lang="en-US"/>
              <a:t>          organ yang paling luas permukaannya sehingga menyerap energi </a:t>
            </a:r>
          </a:p>
          <a:p>
            <a:pPr eaLnBrk="0" hangingPunct="0"/>
            <a:r>
              <a:rPr sz="2000" lang="en-US"/>
              <a:t>          cahaya matahari sebesar-besarnya.</a:t>
            </a:r>
          </a:p>
        </p:txBody>
      </p:sp>
      <p:pic>
        <p:nvPicPr>
          <p:cNvPr id="2097203" name="Picture 6"/>
          <p:cNvPicPr>
            <a:picLocks noChangeAspect="1" noChangeArrowheads="1"/>
          </p:cNvPicPr>
          <p:nvPr/>
        </p:nvPicPr>
        <p:blipFill>
          <a:blip xmlns:r="http://schemas.openxmlformats.org/officeDocument/2006/relationships" r:embed="rId1" cstate="email"/>
          <a:srcRect/>
          <a:stretch>
            <a:fillRect/>
          </a:stretch>
        </p:blipFill>
        <p:spPr bwMode="auto">
          <a:xfrm>
            <a:off x="152400" y="2209800"/>
            <a:ext cx="7162800" cy="4383088"/>
          </a:xfrm>
          <a:prstGeom prst="rect"/>
          <a:noFill/>
          <a:ln>
            <a:noFill/>
          </a:ln>
        </p:spPr>
      </p:pic>
      <p:sp>
        <p:nvSpPr>
          <p:cNvPr id="1048792" name="Text Box 7"/>
          <p:cNvSpPr txBox="1">
            <a:spLocks noChangeArrowheads="1"/>
          </p:cNvSpPr>
          <p:nvPr/>
        </p:nvSpPr>
        <p:spPr bwMode="auto">
          <a:xfrm>
            <a:off x="7010400" y="5486400"/>
            <a:ext cx="1828800" cy="701675"/>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000" lang="en-US"/>
              <a:t>Anatomi daun monokotil</a:t>
            </a:r>
            <a:r>
              <a:rPr lang="en-US"/>
              <a:t> </a:t>
            </a:r>
          </a:p>
        </p:txBody>
      </p:sp>
    </p:spTree>
  </p:cSld>
  <p:clrMapOvr>
    <a:masterClrMapping/>
  </p:clrMapOvr>
  <p:transition spd="slow">
    <p:wipe dir="d"/>
  </p:transition>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pic>
        <p:nvPicPr>
          <p:cNvPr id="2097204" name="Picture 2" descr="D:\Documents\BIOLOGI\Gambar\Tumbuhan\Picture 1058.gif"/>
          <p:cNvPicPr>
            <a:picLocks noChangeAspect="1" noGrp="1" noChangeArrowheads="1"/>
          </p:cNvPicPr>
          <p:nvPr>
            <p:ph idx="1"/>
          </p:nvPr>
        </p:nvPicPr>
        <p:blipFill>
          <a:blip xmlns:r="http://schemas.openxmlformats.org/officeDocument/2006/relationships" r:embed="rId1"/>
          <a:srcRect/>
          <a:stretch>
            <a:fillRect/>
          </a:stretch>
        </p:blipFill>
        <p:spPr>
          <a:xfrm>
            <a:off x="533400" y="304800"/>
            <a:ext cx="8153400" cy="6096000"/>
          </a:xfrm>
          <a:noFill/>
        </p:spPr>
      </p:pic>
    </p:spTree>
  </p:cSld>
  <p:clrMapOvr>
    <a:masterClrMapping/>
  </p:clrMapOvr>
  <p:transition spd="slow">
    <p:wipe dir="d"/>
  </p:transition>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799" name="Text Box 4"/>
          <p:cNvSpPr txBox="1">
            <a:spLocks noChangeArrowheads="1"/>
          </p:cNvSpPr>
          <p:nvPr/>
        </p:nvSpPr>
        <p:spPr bwMode="auto">
          <a:xfrm>
            <a:off x="381000" y="990600"/>
            <a:ext cx="8458200" cy="3667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endParaRPr lang="id-ID"/>
          </a:p>
        </p:txBody>
      </p:sp>
      <p:sp>
        <p:nvSpPr>
          <p:cNvPr id="1048800" name="Text Box 5"/>
          <p:cNvSpPr txBox="1">
            <a:spLocks noChangeArrowheads="1"/>
          </p:cNvSpPr>
          <p:nvPr/>
        </p:nvSpPr>
        <p:spPr bwMode="auto">
          <a:xfrm>
            <a:off x="228600" y="838200"/>
            <a:ext cx="8686800" cy="5883275"/>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sz="2000" lang="en-US">
                <a:solidFill>
                  <a:schemeClr val="bg2"/>
                </a:solidFill>
              </a:rPr>
              <a:t>Epidermis</a:t>
            </a:r>
            <a:r>
              <a:rPr sz="2000" lang="en-US"/>
              <a:t> terdapat pada bagian permukaan atas dan bawah daun. Pada permukaan daun, terdapat  lapisan  kutikula untuk mencegah penguapan. </a:t>
            </a:r>
          </a:p>
          <a:p>
            <a:r>
              <a:rPr sz="2000" lang="en-US"/>
              <a:t>Ada stomata, yaitu lubang yang dapat berubah  bentuk. Sel tersebut disebut  dengan sel  penjaga.</a:t>
            </a:r>
          </a:p>
          <a:p>
            <a:r>
              <a:rPr sz="2000" lang="en-US"/>
              <a:t>Untuk tumbuhan darat yang posisi daunnya mendatar, umumnya stomata terdapat pada permukaan bawah daun. Sedangkan untuk daun yang posisinya tegak, stomata terdapat pada kedua sisi permukaan daunnya. Untuk tumbuhan air, stomatanya terdapat pada permukaan atas daun dan biasanya memiliki lebih banyak stomata untuk menambah penguapan air.</a:t>
            </a:r>
          </a:p>
          <a:p>
            <a:endParaRPr sz="2000" lang="en-US"/>
          </a:p>
          <a:p>
            <a:r>
              <a:rPr sz="2000" lang="en-US">
                <a:solidFill>
                  <a:schemeClr val="bg2"/>
                </a:solidFill>
              </a:rPr>
              <a:t>Parenkim</a:t>
            </a:r>
            <a:r>
              <a:rPr sz="2000" lang="en-US"/>
              <a:t>, terdapat di sebelah bawah epidermis. Parenkim ini dapat dibedakan  menjadi  parenkim palisade dan spons. Kedua parenkim tersebut merupakan mesofil yang banyak  terdapat  klorofil  </a:t>
            </a:r>
          </a:p>
          <a:p>
            <a:endParaRPr sz="2000" lang="en-US"/>
          </a:p>
          <a:p>
            <a:r>
              <a:rPr sz="2000" lang="en-US">
                <a:solidFill>
                  <a:schemeClr val="bg2"/>
                </a:solidFill>
              </a:rPr>
              <a:t>Ikatan Pembuluh</a:t>
            </a:r>
            <a:r>
              <a:rPr sz="2000" lang="en-US"/>
              <a:t>, terdiri atas xilem dan floem. Ikatan ini terdapat di dalam  tulang-tulang atau urat daun, yang tampak menonjol pada permukaan bawah daun. Ikatan pembuluh ini merupakan lanjutan ikatan pembuluh pada batang dan akan berakhir pada celah kecil yang terdapat pada tepi daun. Celah ini disebut hidatoda.</a:t>
            </a:r>
          </a:p>
        </p:txBody>
      </p:sp>
      <p:sp>
        <p:nvSpPr>
          <p:cNvPr id="1048801" name="Text Box 6"/>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en-US"/>
              <a:t>Jaringan Penyusun Daun</a:t>
            </a:r>
          </a:p>
        </p:txBody>
      </p:sp>
    </p:spTree>
  </p:cSld>
  <p:clrMapOvr>
    <a:masterClrMapping/>
  </p:clrMapOvr>
  <p:transition spd="slow">
    <p:wipe dir="d"/>
  </p:transition>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805" name="Title 1"/>
          <p:cNvSpPr>
            <a:spLocks noGrp="1"/>
          </p:cNvSpPr>
          <p:nvPr>
            <p:ph type="title"/>
          </p:nvPr>
        </p:nvSpPr>
        <p:spPr>
          <a:xfrm>
            <a:off x="457200" y="133350"/>
            <a:ext cx="8229600" cy="533400"/>
          </a:xfrm>
        </p:spPr>
        <p:txBody>
          <a:bodyPr/>
          <a:p>
            <a:r>
              <a:rPr b="1" sz="2800" lang="en-US" smtClean="0"/>
              <a:t>d. Bunga</a:t>
            </a:r>
          </a:p>
        </p:txBody>
      </p:sp>
      <p:sp>
        <p:nvSpPr>
          <p:cNvPr id="1048806" name="Content Placeholder 3"/>
          <p:cNvSpPr>
            <a:spLocks noGrp="1"/>
          </p:cNvSpPr>
          <p:nvPr>
            <p:ph idx="1"/>
          </p:nvPr>
        </p:nvSpPr>
        <p:spPr>
          <a:xfrm>
            <a:off x="457200" y="609600"/>
            <a:ext cx="8229600" cy="1234440"/>
          </a:xfrm>
        </p:spPr>
        <p:txBody>
          <a:bodyPr>
            <a:spAutoFit/>
          </a:bodyPr>
          <a:p>
            <a:pPr>
              <a:lnSpc>
                <a:spcPct val="150000"/>
              </a:lnSpc>
              <a:spcBef>
                <a:spcPts val="600"/>
              </a:spcBef>
            </a:pPr>
            <a:r>
              <a:rPr sz="2400" lang="en-US" smtClean="0"/>
              <a:t>Struktur bunga sempurna terdiri atas:</a:t>
            </a:r>
          </a:p>
          <a:p>
            <a:pPr>
              <a:lnSpc>
                <a:spcPct val="150000"/>
              </a:lnSpc>
              <a:spcBef>
                <a:spcPts val="600"/>
              </a:spcBef>
              <a:buFont typeface="Wingdings" pitchFamily="2" charset="2"/>
              <a:buNone/>
            </a:pPr>
            <a:endParaRPr sz="2400" lang="en-US" smtClean="0"/>
          </a:p>
        </p:txBody>
      </p:sp>
      <p:sp>
        <p:nvSpPr>
          <p:cNvPr id="1048807" name="Rectangle 4"/>
          <p:cNvSpPr>
            <a:spLocks noChangeArrowheads="1"/>
          </p:cNvSpPr>
          <p:nvPr/>
        </p:nvSpPr>
        <p:spPr bwMode="auto">
          <a:xfrm>
            <a:off x="609600" y="1524000"/>
            <a:ext cx="4572000" cy="3520440"/>
          </a:xfrm>
          <a:prstGeom prst="rect"/>
          <a:noFill/>
          <a:ln>
            <a:noFill/>
          </a:ln>
        </p:spPr>
        <p:txBody>
          <a:bodyPr>
            <a:spAutoFit/>
          </a:bodyPr>
          <a:p>
            <a:pPr indent="-457200" marL="457200">
              <a:lnSpc>
                <a:spcPct val="150000"/>
              </a:lnSpc>
              <a:spcBef>
                <a:spcPts val="600"/>
              </a:spcBef>
              <a:buFont typeface="Arial" pitchFamily="34" charset="0"/>
              <a:buAutoNum type="alphaLcPeriod"/>
            </a:pPr>
            <a:r>
              <a:rPr sz="2400" lang="en-US"/>
              <a:t>Dasar bunga (reseptakel)</a:t>
            </a:r>
          </a:p>
          <a:p>
            <a:pPr indent="-457200" marL="457200">
              <a:lnSpc>
                <a:spcPct val="150000"/>
              </a:lnSpc>
              <a:spcBef>
                <a:spcPts val="600"/>
              </a:spcBef>
              <a:buFont typeface="Arial" pitchFamily="34" charset="0"/>
              <a:buAutoNum type="alphaLcPeriod"/>
            </a:pPr>
            <a:r>
              <a:rPr sz="2400" lang="sv-SE"/>
              <a:t>Perhiasan bunga (periantium) meliputi  </a:t>
            </a:r>
            <a:r>
              <a:rPr sz="2400" lang="en-US"/>
              <a:t>kelopak (</a:t>
            </a:r>
            <a:r>
              <a:rPr sz="2400" i="1" lang="en-US"/>
              <a:t>calyx) dan mahkota (corolla)</a:t>
            </a:r>
          </a:p>
          <a:p>
            <a:pPr indent="-457200" marL="457200">
              <a:lnSpc>
                <a:spcPct val="150000"/>
              </a:lnSpc>
              <a:spcBef>
                <a:spcPts val="600"/>
              </a:spcBef>
              <a:buFont typeface="Arial" pitchFamily="34" charset="0"/>
              <a:buAutoNum type="alphaLcPeriod"/>
            </a:pPr>
            <a:r>
              <a:rPr sz="2400" lang="en-US"/>
              <a:t>Benang sari (stamen)</a:t>
            </a:r>
          </a:p>
          <a:p>
            <a:pPr indent="-457200" marL="457200">
              <a:lnSpc>
                <a:spcPct val="150000"/>
              </a:lnSpc>
              <a:spcBef>
                <a:spcPts val="600"/>
              </a:spcBef>
              <a:buFont typeface="Arial" pitchFamily="34" charset="0"/>
              <a:buAutoNum type="alphaLcPeriod"/>
            </a:pPr>
            <a:r>
              <a:rPr sz="2400" lang="en-US"/>
              <a:t>Putik (pistilum).</a:t>
            </a:r>
          </a:p>
        </p:txBody>
      </p:sp>
      <p:pic>
        <p:nvPicPr>
          <p:cNvPr id="2097205" name="Picture 2" descr="D:\Documents\BIOLOGI\Gambar\BUNGA\DSCN0438.JPG"/>
          <p:cNvPicPr>
            <a:picLocks noChangeAspect="1" noChangeArrowheads="1"/>
          </p:cNvPicPr>
          <p:nvPr/>
        </p:nvPicPr>
        <p:blipFill>
          <a:blip xmlns:r="http://schemas.openxmlformats.org/officeDocument/2006/relationships" r:embed="rId1" cstate="email"/>
          <a:srcRect/>
          <a:stretch>
            <a:fillRect/>
          </a:stretch>
        </p:blipFill>
        <p:spPr bwMode="auto">
          <a:xfrm>
            <a:off x="5105400" y="1447800"/>
            <a:ext cx="3690938" cy="4953000"/>
          </a:xfrm>
          <a:prstGeom prst="rect"/>
          <a:noFill/>
          <a:ln>
            <a:noFill/>
          </a:ln>
        </p:spPr>
      </p:pic>
    </p:spTree>
  </p:cSld>
  <p:clrMapOvr>
    <a:masterClrMapping/>
  </p:clrMapOvr>
  <p:transition spd="slow">
    <p:wipe dir="d"/>
  </p:transition>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2" presetSubtype="8">
                                  <p:stCondLst>
                                    <p:cond delay="0"/>
                                  </p:stCondLst>
                                  <p:childTnLst>
                                    <p:set>
                                      <p:cBhvr>
                                        <p:cTn dur="1" fill="hold" id="6">
                                          <p:stCondLst>
                                            <p:cond delay="0"/>
                                          </p:stCondLst>
                                        </p:cTn>
                                        <p:tgtEl>
                                          <p:spTgt spid="1048806"/>
                                        </p:tgtEl>
                                        <p:attrNameLst>
                                          <p:attrName>style.visibility</p:attrName>
                                        </p:attrNameLst>
                                      </p:cBhvr>
                                      <p:to>
                                        <p:strVal val="visible"/>
                                      </p:to>
                                    </p:set>
                                    <p:animEffect transition="in" filter="slide(fromLeft)">
                                      <p:cBhvr>
                                        <p:cTn dur="500" id="7"/>
                                        <p:tgtEl>
                                          <p:spTgt spid="1048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1" name="Oval 9"/>
          <p:cNvSpPr>
            <a:spLocks noChangeArrowheads="1"/>
          </p:cNvSpPr>
          <p:nvPr/>
        </p:nvSpPr>
        <p:spPr bwMode="auto">
          <a:xfrm>
            <a:off x="2607495" y="228600"/>
            <a:ext cx="4191000" cy="685800"/>
          </a:xfrm>
          <a:prstGeom prst="ellipse"/>
          <a:solidFill>
            <a:schemeClr val="accent1"/>
          </a:solidFill>
          <a:ln w="9525">
            <a:solidFill>
              <a:schemeClr val="tx1"/>
            </a:solidFill>
            <a:round/>
            <a:headEnd/>
            <a:tailEnd/>
          </a:ln>
        </p:spPr>
        <p:txBody>
          <a:bodyPr anchor="ctr" wrap="none"/>
          <a:p>
            <a:pPr algn="ctr"/>
            <a:r>
              <a:rPr sz="2400" kumimoji="0" lang="en-US">
                <a:latin typeface="+mj-lt"/>
              </a:rPr>
              <a:t>JARINGAN TUMBUHAN</a:t>
            </a:r>
          </a:p>
        </p:txBody>
      </p:sp>
      <p:sp>
        <p:nvSpPr>
          <p:cNvPr id="1048602" name="Line 10"/>
          <p:cNvSpPr>
            <a:spLocks noChangeShapeType="1"/>
          </p:cNvSpPr>
          <p:nvPr/>
        </p:nvSpPr>
        <p:spPr bwMode="auto">
          <a:xfrm flipH="1">
            <a:off x="3217095" y="914400"/>
            <a:ext cx="1219200" cy="304800"/>
          </a:xfrm>
          <a:prstGeom prst="line"/>
          <a:noFill/>
          <a:ln w="9525">
            <a:solidFill>
              <a:schemeClr val="tx1"/>
            </a:solidFill>
            <a:round/>
            <a:headEnd/>
            <a:tailEnd type="triangle" w="med" len="med"/>
          </a:ln>
        </p:spPr>
        <p:txBody>
          <a:bodyPr/>
          <a:p>
            <a:endParaRPr lang="id-ID">
              <a:latin typeface="+mj-lt"/>
            </a:endParaRPr>
          </a:p>
        </p:txBody>
      </p:sp>
      <p:sp>
        <p:nvSpPr>
          <p:cNvPr id="1048603" name="Line 12"/>
          <p:cNvSpPr>
            <a:spLocks noChangeShapeType="1"/>
          </p:cNvSpPr>
          <p:nvPr/>
        </p:nvSpPr>
        <p:spPr bwMode="auto">
          <a:xfrm>
            <a:off x="4436295" y="914400"/>
            <a:ext cx="1752600" cy="228600"/>
          </a:xfrm>
          <a:prstGeom prst="line"/>
          <a:noFill/>
          <a:ln w="9525">
            <a:solidFill>
              <a:schemeClr val="tx1"/>
            </a:solidFill>
            <a:round/>
            <a:headEnd/>
            <a:tailEnd type="triangle" w="med" len="med"/>
          </a:ln>
        </p:spPr>
        <p:txBody>
          <a:bodyPr/>
          <a:p>
            <a:endParaRPr lang="id-ID">
              <a:latin typeface="+mj-lt"/>
            </a:endParaRPr>
          </a:p>
        </p:txBody>
      </p:sp>
      <p:sp>
        <p:nvSpPr>
          <p:cNvPr id="1048604" name="Rectangle 13">
            <a:hlinkClick r:id="rId1" action="ppaction://hlinksldjump"/>
          </p:cNvPr>
          <p:cNvSpPr>
            <a:spLocks noChangeArrowheads="1"/>
          </p:cNvSpPr>
          <p:nvPr/>
        </p:nvSpPr>
        <p:spPr bwMode="auto">
          <a:xfrm>
            <a:off x="550095" y="1066800"/>
            <a:ext cx="2667000" cy="381000"/>
          </a:xfrm>
          <a:prstGeom prst="rect"/>
          <a:solidFill>
            <a:srgbClr val="FF99CC"/>
          </a:solidFill>
          <a:ln w="9525">
            <a:solidFill>
              <a:schemeClr val="tx1"/>
            </a:solidFill>
            <a:miter lim="800000"/>
            <a:headEnd/>
            <a:tailEnd/>
          </a:ln>
        </p:spPr>
        <p:txBody>
          <a:bodyPr anchor="ctr" wrap="none"/>
          <a:p>
            <a:pPr algn="ctr"/>
            <a:r>
              <a:rPr b="1" sz="1900" kumimoji="0" lang="en-US">
                <a:latin typeface="+mj-lt"/>
              </a:rPr>
              <a:t>JARINGAN MERISTEM</a:t>
            </a:r>
          </a:p>
        </p:txBody>
      </p:sp>
      <p:sp>
        <p:nvSpPr>
          <p:cNvPr id="1048605" name="Rectangle 14">
            <a:hlinkClick r:id="rId2" action="ppaction://hlinksldjump"/>
          </p:cNvPr>
          <p:cNvSpPr>
            <a:spLocks noChangeArrowheads="1"/>
          </p:cNvSpPr>
          <p:nvPr/>
        </p:nvSpPr>
        <p:spPr bwMode="auto">
          <a:xfrm>
            <a:off x="6188895" y="990600"/>
            <a:ext cx="2667000" cy="381000"/>
          </a:xfrm>
          <a:prstGeom prst="rect"/>
          <a:solidFill>
            <a:srgbClr val="FF99CC"/>
          </a:solidFill>
          <a:ln w="9525">
            <a:solidFill>
              <a:schemeClr val="tx1"/>
            </a:solidFill>
            <a:miter lim="800000"/>
            <a:headEnd/>
            <a:tailEnd/>
          </a:ln>
        </p:spPr>
        <p:txBody>
          <a:bodyPr anchor="ctr" wrap="none"/>
          <a:p>
            <a:pPr algn="ctr"/>
            <a:r>
              <a:rPr b="1" sz="2000" kumimoji="0" lang="en-US">
                <a:latin typeface="+mj-lt"/>
              </a:rPr>
              <a:t>JARINGAN PERMANEN</a:t>
            </a:r>
          </a:p>
        </p:txBody>
      </p:sp>
      <p:sp>
        <p:nvSpPr>
          <p:cNvPr id="1048606" name="Line 16"/>
          <p:cNvSpPr>
            <a:spLocks noChangeShapeType="1"/>
          </p:cNvSpPr>
          <p:nvPr/>
        </p:nvSpPr>
        <p:spPr bwMode="auto">
          <a:xfrm flipH="1">
            <a:off x="702495" y="1447800"/>
            <a:ext cx="533400" cy="914400"/>
          </a:xfrm>
          <a:prstGeom prst="line"/>
          <a:noFill/>
          <a:ln w="9525">
            <a:solidFill>
              <a:schemeClr val="tx1"/>
            </a:solidFill>
            <a:round/>
            <a:headEnd/>
            <a:tailEnd type="triangle" w="med" len="med"/>
          </a:ln>
        </p:spPr>
        <p:txBody>
          <a:bodyPr/>
          <a:p>
            <a:endParaRPr lang="id-ID">
              <a:latin typeface="+mj-lt"/>
            </a:endParaRPr>
          </a:p>
        </p:txBody>
      </p:sp>
      <p:sp>
        <p:nvSpPr>
          <p:cNvPr id="1048607" name="Line 17"/>
          <p:cNvSpPr>
            <a:spLocks noChangeShapeType="1"/>
          </p:cNvSpPr>
          <p:nvPr/>
        </p:nvSpPr>
        <p:spPr bwMode="auto">
          <a:xfrm flipH="1">
            <a:off x="2378895" y="1828800"/>
            <a:ext cx="609600" cy="3048000"/>
          </a:xfrm>
          <a:prstGeom prst="line"/>
          <a:noFill/>
          <a:ln w="9525">
            <a:solidFill>
              <a:schemeClr val="tx1"/>
            </a:solidFill>
            <a:round/>
            <a:headEnd/>
            <a:tailEnd type="triangle" w="med" len="med"/>
          </a:ln>
        </p:spPr>
        <p:txBody>
          <a:bodyPr/>
          <a:p>
            <a:endParaRPr lang="id-ID">
              <a:latin typeface="+mj-lt"/>
            </a:endParaRPr>
          </a:p>
        </p:txBody>
      </p:sp>
      <p:sp>
        <p:nvSpPr>
          <p:cNvPr id="1048608" name="Text Box 18"/>
          <p:cNvSpPr txBox="1">
            <a:spLocks noChangeArrowheads="1"/>
          </p:cNvSpPr>
          <p:nvPr/>
        </p:nvSpPr>
        <p:spPr bwMode="auto">
          <a:xfrm>
            <a:off x="1921695" y="1524000"/>
            <a:ext cx="1600200" cy="304800"/>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lgn="ctr" eaLnBrk="1" hangingPunct="1">
              <a:spcBef>
                <a:spcPct val="50000"/>
              </a:spcBef>
            </a:pPr>
            <a:r>
              <a:rPr b="1" dirty="0" sz="1400" kumimoji="0" lang="en-US" err="1">
                <a:latin typeface="+mj-lt"/>
              </a:rPr>
              <a:t>Asal</a:t>
            </a:r>
            <a:r>
              <a:rPr b="1" dirty="0" sz="1400" kumimoji="0" lang="en-US">
                <a:latin typeface="+mj-lt"/>
              </a:rPr>
              <a:t> </a:t>
            </a:r>
            <a:r>
              <a:rPr b="1" dirty="0" sz="1400" kumimoji="0" lang="en-US" err="1">
                <a:latin typeface="+mj-lt"/>
              </a:rPr>
              <a:t>pembentuk</a:t>
            </a:r>
            <a:endParaRPr b="1" dirty="0" sz="1400" kumimoji="0" lang="en-US">
              <a:latin typeface="+mj-lt"/>
            </a:endParaRPr>
          </a:p>
        </p:txBody>
      </p:sp>
      <p:sp>
        <p:nvSpPr>
          <p:cNvPr id="1048609" name="Text Box 19"/>
          <p:cNvSpPr txBox="1">
            <a:spLocks noChangeArrowheads="1"/>
          </p:cNvSpPr>
          <p:nvPr/>
        </p:nvSpPr>
        <p:spPr bwMode="auto">
          <a:xfrm>
            <a:off x="473895" y="1524000"/>
            <a:ext cx="1219200" cy="304800"/>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lgn="ctr" eaLnBrk="1" hangingPunct="1">
              <a:spcBef>
                <a:spcPct val="50000"/>
              </a:spcBef>
            </a:pPr>
            <a:r>
              <a:rPr b="1" sz="1400" kumimoji="0" lang="en-US">
                <a:latin typeface="+mj-lt"/>
              </a:rPr>
              <a:t>Letak</a:t>
            </a:r>
          </a:p>
        </p:txBody>
      </p:sp>
      <p:sp>
        <p:nvSpPr>
          <p:cNvPr id="1048610" name="Line 20"/>
          <p:cNvSpPr>
            <a:spLocks noChangeShapeType="1"/>
          </p:cNvSpPr>
          <p:nvPr/>
        </p:nvSpPr>
        <p:spPr bwMode="auto">
          <a:xfrm>
            <a:off x="1007295" y="1828800"/>
            <a:ext cx="685800" cy="1447800"/>
          </a:xfrm>
          <a:prstGeom prst="line"/>
          <a:noFill/>
          <a:ln w="9525">
            <a:solidFill>
              <a:schemeClr val="tx1"/>
            </a:solidFill>
            <a:round/>
            <a:headEnd/>
            <a:tailEnd type="triangle" w="med" len="med"/>
          </a:ln>
        </p:spPr>
        <p:txBody>
          <a:bodyPr/>
          <a:p>
            <a:endParaRPr lang="id-ID">
              <a:latin typeface="+mj-lt"/>
            </a:endParaRPr>
          </a:p>
        </p:txBody>
      </p:sp>
      <p:sp>
        <p:nvSpPr>
          <p:cNvPr id="1048611" name="Line 21"/>
          <p:cNvSpPr>
            <a:spLocks noChangeShapeType="1"/>
          </p:cNvSpPr>
          <p:nvPr/>
        </p:nvSpPr>
        <p:spPr bwMode="auto">
          <a:xfrm flipH="1">
            <a:off x="1769295" y="1828800"/>
            <a:ext cx="1219200" cy="2286000"/>
          </a:xfrm>
          <a:prstGeom prst="line"/>
          <a:noFill/>
          <a:ln w="9525">
            <a:solidFill>
              <a:schemeClr val="tx1"/>
            </a:solidFill>
            <a:round/>
            <a:headEnd/>
            <a:tailEnd type="triangle" w="med" len="med"/>
          </a:ln>
        </p:spPr>
        <p:txBody>
          <a:bodyPr/>
          <a:p>
            <a:endParaRPr lang="id-ID">
              <a:latin typeface="+mj-lt"/>
            </a:endParaRPr>
          </a:p>
        </p:txBody>
      </p:sp>
      <p:sp>
        <p:nvSpPr>
          <p:cNvPr id="1048612" name="Line 22"/>
          <p:cNvSpPr>
            <a:spLocks noChangeShapeType="1"/>
          </p:cNvSpPr>
          <p:nvPr/>
        </p:nvSpPr>
        <p:spPr bwMode="auto">
          <a:xfrm>
            <a:off x="1007295" y="1828800"/>
            <a:ext cx="533400" cy="381000"/>
          </a:xfrm>
          <a:prstGeom prst="line"/>
          <a:noFill/>
          <a:ln w="9525">
            <a:solidFill>
              <a:schemeClr val="tx1"/>
            </a:solidFill>
            <a:round/>
            <a:headEnd/>
            <a:tailEnd type="triangle" w="med" len="med"/>
          </a:ln>
        </p:spPr>
        <p:txBody>
          <a:bodyPr/>
          <a:p>
            <a:endParaRPr lang="id-ID">
              <a:latin typeface="+mj-lt"/>
            </a:endParaRPr>
          </a:p>
        </p:txBody>
      </p:sp>
      <p:sp>
        <p:nvSpPr>
          <p:cNvPr id="1048613" name="Line 23"/>
          <p:cNvSpPr>
            <a:spLocks noChangeShapeType="1"/>
          </p:cNvSpPr>
          <p:nvPr/>
        </p:nvSpPr>
        <p:spPr bwMode="auto">
          <a:xfrm>
            <a:off x="2988495" y="1828800"/>
            <a:ext cx="152400" cy="1524000"/>
          </a:xfrm>
          <a:prstGeom prst="line"/>
          <a:noFill/>
          <a:ln w="9525">
            <a:solidFill>
              <a:schemeClr val="tx1"/>
            </a:solidFill>
            <a:round/>
            <a:headEnd/>
            <a:tailEnd type="triangle" w="med" len="med"/>
          </a:ln>
        </p:spPr>
        <p:txBody>
          <a:bodyPr/>
          <a:p>
            <a:endParaRPr lang="id-ID">
              <a:latin typeface="+mj-lt"/>
            </a:endParaRPr>
          </a:p>
        </p:txBody>
      </p:sp>
      <p:sp>
        <p:nvSpPr>
          <p:cNvPr id="1048614" name="AutoShape 24"/>
          <p:cNvSpPr>
            <a:spLocks noChangeArrowheads="1"/>
          </p:cNvSpPr>
          <p:nvPr/>
        </p:nvSpPr>
        <p:spPr bwMode="auto">
          <a:xfrm>
            <a:off x="321495" y="2438400"/>
            <a:ext cx="838200" cy="381000"/>
          </a:xfrm>
          <a:prstGeom prst="roundRect">
            <a:avLst>
              <a:gd name="adj" fmla="val 16667"/>
            </a:avLst>
          </a:prstGeom>
          <a:solidFill>
            <a:srgbClr val="00FF00"/>
          </a:solidFill>
          <a:ln w="9525">
            <a:solidFill>
              <a:schemeClr val="tx1"/>
            </a:solidFill>
            <a:round/>
            <a:headEnd/>
            <a:tailEnd/>
          </a:ln>
        </p:spPr>
        <p:txBody>
          <a:bodyPr anchor="ctr" anchorCtr="1" wrap="none"/>
          <a:p>
            <a:pPr algn="ctr"/>
            <a:r>
              <a:rPr b="1" sz="1400" kumimoji="0" lang="en-US">
                <a:latin typeface="+mj-lt"/>
              </a:rPr>
              <a:t>M. Apikal</a:t>
            </a:r>
          </a:p>
        </p:txBody>
      </p:sp>
      <p:sp>
        <p:nvSpPr>
          <p:cNvPr id="1048615" name="AutoShape 25"/>
          <p:cNvSpPr>
            <a:spLocks noChangeArrowheads="1"/>
          </p:cNvSpPr>
          <p:nvPr/>
        </p:nvSpPr>
        <p:spPr bwMode="auto">
          <a:xfrm>
            <a:off x="702495" y="3352800"/>
            <a:ext cx="1143000" cy="381000"/>
          </a:xfrm>
          <a:prstGeom prst="roundRect">
            <a:avLst>
              <a:gd name="adj" fmla="val 16667"/>
            </a:avLst>
          </a:prstGeom>
          <a:solidFill>
            <a:srgbClr val="00FF00"/>
          </a:solidFill>
          <a:ln w="9525">
            <a:solidFill>
              <a:schemeClr val="tx1"/>
            </a:solidFill>
            <a:round/>
            <a:headEnd/>
            <a:tailEnd/>
          </a:ln>
        </p:spPr>
        <p:txBody>
          <a:bodyPr anchor="ctr" anchorCtr="1" wrap="none"/>
          <a:p>
            <a:pPr algn="ctr"/>
            <a:r>
              <a:rPr b="1" sz="1400" kumimoji="0" lang="en-US">
                <a:latin typeface="+mj-lt"/>
              </a:rPr>
              <a:t>M. Interkalar</a:t>
            </a:r>
          </a:p>
        </p:txBody>
      </p:sp>
      <p:sp>
        <p:nvSpPr>
          <p:cNvPr id="1048616" name="AutoShape 26"/>
          <p:cNvSpPr>
            <a:spLocks noChangeArrowheads="1"/>
          </p:cNvSpPr>
          <p:nvPr/>
        </p:nvSpPr>
        <p:spPr bwMode="auto">
          <a:xfrm>
            <a:off x="1540695" y="4876800"/>
            <a:ext cx="1219200" cy="381000"/>
          </a:xfrm>
          <a:prstGeom prst="roundRect">
            <a:avLst>
              <a:gd name="adj" fmla="val 16667"/>
            </a:avLst>
          </a:prstGeom>
          <a:solidFill>
            <a:srgbClr val="FFFF00"/>
          </a:solidFill>
          <a:ln w="9525">
            <a:solidFill>
              <a:schemeClr val="tx1"/>
            </a:solidFill>
            <a:round/>
            <a:headEnd/>
            <a:tailEnd/>
          </a:ln>
        </p:spPr>
        <p:txBody>
          <a:bodyPr anchor="ctr" anchorCtr="1" wrap="none"/>
          <a:p>
            <a:pPr algn="ctr"/>
            <a:r>
              <a:rPr b="1" sz="1400" kumimoji="0" lang="en-US">
                <a:latin typeface="+mj-lt"/>
              </a:rPr>
              <a:t>Promeristem</a:t>
            </a:r>
          </a:p>
        </p:txBody>
      </p:sp>
      <p:sp>
        <p:nvSpPr>
          <p:cNvPr id="1048617" name="AutoShape 27"/>
          <p:cNvSpPr>
            <a:spLocks noChangeArrowheads="1"/>
          </p:cNvSpPr>
          <p:nvPr/>
        </p:nvSpPr>
        <p:spPr bwMode="auto">
          <a:xfrm>
            <a:off x="1007295" y="4114800"/>
            <a:ext cx="1219200" cy="381000"/>
          </a:xfrm>
          <a:prstGeom prst="roundRect">
            <a:avLst>
              <a:gd name="adj" fmla="val 16667"/>
            </a:avLst>
          </a:prstGeom>
          <a:solidFill>
            <a:srgbClr val="FFFF00"/>
          </a:solidFill>
          <a:ln w="9525">
            <a:solidFill>
              <a:schemeClr val="tx1"/>
            </a:solidFill>
            <a:round/>
            <a:headEnd/>
            <a:tailEnd/>
          </a:ln>
        </p:spPr>
        <p:txBody>
          <a:bodyPr anchor="ctr" anchorCtr="1" wrap="none"/>
          <a:p>
            <a:pPr algn="ctr"/>
            <a:r>
              <a:rPr b="1" sz="1400" kumimoji="0" lang="en-US">
                <a:latin typeface="+mj-lt"/>
              </a:rPr>
              <a:t>M. Sekunder</a:t>
            </a:r>
          </a:p>
        </p:txBody>
      </p:sp>
      <p:sp>
        <p:nvSpPr>
          <p:cNvPr id="1048618" name="AutoShape 28"/>
          <p:cNvSpPr>
            <a:spLocks noChangeArrowheads="1"/>
          </p:cNvSpPr>
          <p:nvPr/>
        </p:nvSpPr>
        <p:spPr bwMode="auto">
          <a:xfrm>
            <a:off x="2759895" y="3352800"/>
            <a:ext cx="914400" cy="381000"/>
          </a:xfrm>
          <a:prstGeom prst="roundRect">
            <a:avLst>
              <a:gd name="adj" fmla="val 16667"/>
            </a:avLst>
          </a:prstGeom>
          <a:solidFill>
            <a:srgbClr val="FFFF00"/>
          </a:solidFill>
          <a:ln w="9525">
            <a:solidFill>
              <a:schemeClr val="tx1"/>
            </a:solidFill>
            <a:round/>
            <a:headEnd/>
            <a:tailEnd/>
          </a:ln>
        </p:spPr>
        <p:txBody>
          <a:bodyPr anchor="ctr" anchorCtr="1" wrap="none"/>
          <a:p>
            <a:pPr algn="ctr"/>
            <a:r>
              <a:rPr b="1" sz="1400" kumimoji="0" lang="en-US">
                <a:latin typeface="+mj-lt"/>
              </a:rPr>
              <a:t>M. Primer</a:t>
            </a:r>
          </a:p>
        </p:txBody>
      </p:sp>
      <p:sp>
        <p:nvSpPr>
          <p:cNvPr id="1048619" name="AutoShape 29"/>
          <p:cNvSpPr>
            <a:spLocks noChangeArrowheads="1"/>
          </p:cNvSpPr>
          <p:nvPr/>
        </p:nvSpPr>
        <p:spPr bwMode="auto">
          <a:xfrm>
            <a:off x="1464495" y="2286000"/>
            <a:ext cx="990600" cy="381000"/>
          </a:xfrm>
          <a:prstGeom prst="roundRect">
            <a:avLst>
              <a:gd name="adj" fmla="val 16667"/>
            </a:avLst>
          </a:prstGeom>
          <a:solidFill>
            <a:srgbClr val="00FF00"/>
          </a:solidFill>
          <a:ln w="9525">
            <a:solidFill>
              <a:schemeClr val="tx1"/>
            </a:solidFill>
            <a:round/>
            <a:headEnd/>
            <a:tailEnd/>
          </a:ln>
        </p:spPr>
        <p:txBody>
          <a:bodyPr anchor="ctr" anchorCtr="1" wrap="none"/>
          <a:p>
            <a:pPr algn="ctr"/>
            <a:r>
              <a:rPr b="1" sz="1400" kumimoji="0" lang="en-US">
                <a:latin typeface="+mj-lt"/>
              </a:rPr>
              <a:t>M. Lateral</a:t>
            </a:r>
          </a:p>
        </p:txBody>
      </p:sp>
      <p:sp>
        <p:nvSpPr>
          <p:cNvPr id="1048620" name="Line 30"/>
          <p:cNvSpPr>
            <a:spLocks noChangeShapeType="1"/>
          </p:cNvSpPr>
          <p:nvPr/>
        </p:nvSpPr>
        <p:spPr bwMode="auto">
          <a:xfrm>
            <a:off x="4436295" y="1676400"/>
            <a:ext cx="3962400" cy="0"/>
          </a:xfrm>
          <a:prstGeom prst="line"/>
          <a:noFill/>
          <a:ln w="9525">
            <a:solidFill>
              <a:schemeClr val="tx1"/>
            </a:solidFill>
            <a:round/>
            <a:headEnd/>
            <a:tailEnd/>
          </a:ln>
        </p:spPr>
        <p:txBody>
          <a:bodyPr/>
          <a:p>
            <a:endParaRPr lang="id-ID">
              <a:latin typeface="+mj-lt"/>
            </a:endParaRPr>
          </a:p>
        </p:txBody>
      </p:sp>
      <p:sp>
        <p:nvSpPr>
          <p:cNvPr id="1048621" name="Line 31"/>
          <p:cNvSpPr>
            <a:spLocks noChangeShapeType="1"/>
          </p:cNvSpPr>
          <p:nvPr/>
        </p:nvSpPr>
        <p:spPr bwMode="auto">
          <a:xfrm>
            <a:off x="7408095" y="1371600"/>
            <a:ext cx="0" cy="2133600"/>
          </a:xfrm>
          <a:prstGeom prst="line"/>
          <a:noFill/>
          <a:ln w="9525">
            <a:solidFill>
              <a:schemeClr val="tx1"/>
            </a:solidFill>
            <a:round/>
            <a:headEnd/>
            <a:tailEnd type="triangle" w="med" len="med"/>
          </a:ln>
        </p:spPr>
        <p:txBody>
          <a:bodyPr/>
          <a:p>
            <a:endParaRPr lang="id-ID">
              <a:latin typeface="+mj-lt"/>
            </a:endParaRPr>
          </a:p>
        </p:txBody>
      </p:sp>
      <p:sp>
        <p:nvSpPr>
          <p:cNvPr id="1048622" name="Line 32"/>
          <p:cNvSpPr>
            <a:spLocks noChangeShapeType="1"/>
          </p:cNvSpPr>
          <p:nvPr/>
        </p:nvSpPr>
        <p:spPr bwMode="auto">
          <a:xfrm>
            <a:off x="4436295" y="1676400"/>
            <a:ext cx="0" cy="228600"/>
          </a:xfrm>
          <a:prstGeom prst="line"/>
          <a:noFill/>
          <a:ln w="9525">
            <a:solidFill>
              <a:schemeClr val="tx1"/>
            </a:solidFill>
            <a:round/>
            <a:headEnd/>
            <a:tailEnd type="triangle" w="med" len="med"/>
          </a:ln>
        </p:spPr>
        <p:txBody>
          <a:bodyPr/>
          <a:p>
            <a:endParaRPr lang="id-ID">
              <a:latin typeface="+mj-lt"/>
            </a:endParaRPr>
          </a:p>
        </p:txBody>
      </p:sp>
      <p:sp>
        <p:nvSpPr>
          <p:cNvPr id="1048623" name="Line 33"/>
          <p:cNvSpPr>
            <a:spLocks noChangeShapeType="1"/>
          </p:cNvSpPr>
          <p:nvPr/>
        </p:nvSpPr>
        <p:spPr bwMode="auto">
          <a:xfrm>
            <a:off x="5198295" y="1676400"/>
            <a:ext cx="0" cy="1828800"/>
          </a:xfrm>
          <a:prstGeom prst="line"/>
          <a:noFill/>
          <a:ln w="9525">
            <a:solidFill>
              <a:schemeClr val="tx1"/>
            </a:solidFill>
            <a:round/>
            <a:headEnd/>
            <a:tailEnd type="triangle" w="med" len="med"/>
          </a:ln>
        </p:spPr>
        <p:txBody>
          <a:bodyPr/>
          <a:p>
            <a:endParaRPr lang="id-ID">
              <a:latin typeface="+mj-lt"/>
            </a:endParaRPr>
          </a:p>
        </p:txBody>
      </p:sp>
      <p:sp>
        <p:nvSpPr>
          <p:cNvPr id="1048624" name="Line 34"/>
          <p:cNvSpPr>
            <a:spLocks noChangeShapeType="1"/>
          </p:cNvSpPr>
          <p:nvPr/>
        </p:nvSpPr>
        <p:spPr bwMode="auto">
          <a:xfrm>
            <a:off x="6265095" y="1676400"/>
            <a:ext cx="0" cy="228600"/>
          </a:xfrm>
          <a:prstGeom prst="line"/>
          <a:noFill/>
          <a:ln w="9525">
            <a:solidFill>
              <a:schemeClr val="tx1"/>
            </a:solidFill>
            <a:round/>
            <a:headEnd/>
            <a:tailEnd type="triangle" w="med" len="med"/>
          </a:ln>
        </p:spPr>
        <p:txBody>
          <a:bodyPr/>
          <a:p>
            <a:endParaRPr lang="id-ID">
              <a:latin typeface="+mj-lt"/>
            </a:endParaRPr>
          </a:p>
        </p:txBody>
      </p:sp>
      <p:sp>
        <p:nvSpPr>
          <p:cNvPr id="1048625" name="Line 35"/>
          <p:cNvSpPr>
            <a:spLocks noChangeShapeType="1"/>
          </p:cNvSpPr>
          <p:nvPr/>
        </p:nvSpPr>
        <p:spPr bwMode="auto">
          <a:xfrm>
            <a:off x="8398695" y="1676400"/>
            <a:ext cx="0" cy="228600"/>
          </a:xfrm>
          <a:prstGeom prst="line"/>
          <a:noFill/>
          <a:ln w="9525">
            <a:solidFill>
              <a:schemeClr val="tx1"/>
            </a:solidFill>
            <a:round/>
            <a:headEnd/>
            <a:tailEnd type="triangle" w="med" len="med"/>
          </a:ln>
        </p:spPr>
        <p:txBody>
          <a:bodyPr/>
          <a:p>
            <a:endParaRPr lang="id-ID">
              <a:latin typeface="+mj-lt"/>
            </a:endParaRPr>
          </a:p>
        </p:txBody>
      </p:sp>
      <p:sp>
        <p:nvSpPr>
          <p:cNvPr id="1048626" name="AutoShape 36"/>
          <p:cNvSpPr>
            <a:spLocks noChangeArrowheads="1"/>
          </p:cNvSpPr>
          <p:nvPr/>
        </p:nvSpPr>
        <p:spPr bwMode="auto">
          <a:xfrm>
            <a:off x="3369495" y="1905000"/>
            <a:ext cx="1676400" cy="1143000"/>
          </a:xfrm>
          <a:prstGeom prst="hexagon">
            <a:avLst>
              <a:gd name="adj" fmla="val 36667"/>
              <a:gd name="vf" fmla="val 115470"/>
            </a:avLst>
          </a:prstGeom>
          <a:solidFill>
            <a:srgbClr val="FF9900"/>
          </a:solidFill>
          <a:ln w="9525">
            <a:solidFill>
              <a:schemeClr val="tx1"/>
            </a:solidFill>
            <a:miter lim="800000"/>
            <a:headEnd/>
            <a:tailEnd/>
          </a:ln>
        </p:spPr>
        <p:txBody>
          <a:bodyPr wrap="none"/>
          <a:p>
            <a:pPr algn="ctr"/>
            <a:r>
              <a:rPr b="1" sz="1500" kumimoji="0" lang="en-US">
                <a:latin typeface="+mj-lt"/>
              </a:rPr>
              <a:t>J. EPIDERMIS</a:t>
            </a:r>
          </a:p>
        </p:txBody>
      </p:sp>
      <p:sp>
        <p:nvSpPr>
          <p:cNvPr id="1048627" name="AutoShape 37"/>
          <p:cNvSpPr>
            <a:spLocks noChangeArrowheads="1"/>
          </p:cNvSpPr>
          <p:nvPr/>
        </p:nvSpPr>
        <p:spPr bwMode="auto">
          <a:xfrm>
            <a:off x="4283895" y="3505200"/>
            <a:ext cx="1676400" cy="381000"/>
          </a:xfrm>
          <a:prstGeom prst="hexagon">
            <a:avLst>
              <a:gd name="adj" fmla="val 110000"/>
              <a:gd name="vf" fmla="val 115470"/>
            </a:avLst>
          </a:prstGeom>
          <a:solidFill>
            <a:srgbClr val="FF9900"/>
          </a:solidFill>
          <a:ln w="9525">
            <a:solidFill>
              <a:schemeClr val="tx1"/>
            </a:solidFill>
            <a:miter lim="800000"/>
            <a:headEnd/>
            <a:tailEnd/>
          </a:ln>
        </p:spPr>
        <p:txBody>
          <a:bodyPr anchor="ctr" wrap="none"/>
          <a:p>
            <a:pPr algn="ctr"/>
            <a:r>
              <a:rPr b="1" sz="1500" kumimoji="0" lang="en-US">
                <a:latin typeface="+mj-lt"/>
              </a:rPr>
              <a:t>J. PARENKIM</a:t>
            </a:r>
          </a:p>
        </p:txBody>
      </p:sp>
      <p:sp>
        <p:nvSpPr>
          <p:cNvPr id="1048628" name="AutoShape 38"/>
          <p:cNvSpPr>
            <a:spLocks noChangeArrowheads="1"/>
          </p:cNvSpPr>
          <p:nvPr/>
        </p:nvSpPr>
        <p:spPr bwMode="auto">
          <a:xfrm>
            <a:off x="6722295" y="3581400"/>
            <a:ext cx="2057400" cy="381000"/>
          </a:xfrm>
          <a:prstGeom prst="hexagon">
            <a:avLst>
              <a:gd name="adj" fmla="val 135000"/>
              <a:gd name="vf" fmla="val 115470"/>
            </a:avLst>
          </a:prstGeom>
          <a:solidFill>
            <a:srgbClr val="FF9900"/>
          </a:solidFill>
          <a:ln w="9525">
            <a:solidFill>
              <a:schemeClr val="tx1"/>
            </a:solidFill>
            <a:miter lim="800000"/>
            <a:headEnd/>
            <a:tailEnd/>
          </a:ln>
        </p:spPr>
        <p:txBody>
          <a:bodyPr anchor="ctr" wrap="none"/>
          <a:p>
            <a:pPr algn="ctr"/>
            <a:r>
              <a:rPr b="1" sz="1500" kumimoji="0" lang="en-US">
                <a:latin typeface="+mj-lt"/>
              </a:rPr>
              <a:t>J. PENYOKONG</a:t>
            </a:r>
          </a:p>
        </p:txBody>
      </p:sp>
      <p:sp>
        <p:nvSpPr>
          <p:cNvPr id="1048629" name="AutoShape 39"/>
          <p:cNvSpPr>
            <a:spLocks noChangeArrowheads="1"/>
          </p:cNvSpPr>
          <p:nvPr/>
        </p:nvSpPr>
        <p:spPr bwMode="auto">
          <a:xfrm>
            <a:off x="5274495" y="1905000"/>
            <a:ext cx="1981200" cy="914400"/>
          </a:xfrm>
          <a:prstGeom prst="hexagon">
            <a:avLst>
              <a:gd name="adj" fmla="val 54167"/>
              <a:gd name="vf" fmla="val 115470"/>
            </a:avLst>
          </a:prstGeom>
          <a:solidFill>
            <a:srgbClr val="FF9900"/>
          </a:solidFill>
          <a:ln w="9525">
            <a:solidFill>
              <a:schemeClr val="tx1"/>
            </a:solidFill>
            <a:miter lim="800000"/>
            <a:headEnd/>
            <a:tailEnd/>
          </a:ln>
        </p:spPr>
        <p:txBody>
          <a:bodyPr wrap="none"/>
          <a:p>
            <a:pPr algn="ctr"/>
            <a:r>
              <a:rPr b="1" sz="1500" kumimoji="0" lang="en-US">
                <a:latin typeface="+mj-lt"/>
              </a:rPr>
              <a:t>J. PENGANGKUT</a:t>
            </a:r>
          </a:p>
        </p:txBody>
      </p:sp>
      <p:sp>
        <p:nvSpPr>
          <p:cNvPr id="1048630" name="AutoShape 40"/>
          <p:cNvSpPr>
            <a:spLocks noChangeArrowheads="1"/>
          </p:cNvSpPr>
          <p:nvPr/>
        </p:nvSpPr>
        <p:spPr bwMode="auto">
          <a:xfrm>
            <a:off x="7560495" y="1905000"/>
            <a:ext cx="1676400" cy="381000"/>
          </a:xfrm>
          <a:prstGeom prst="hexagon">
            <a:avLst>
              <a:gd name="adj" fmla="val 110000"/>
              <a:gd name="vf" fmla="val 115470"/>
            </a:avLst>
          </a:prstGeom>
          <a:solidFill>
            <a:srgbClr val="FF9900"/>
          </a:solidFill>
          <a:ln w="9525">
            <a:solidFill>
              <a:schemeClr val="tx1"/>
            </a:solidFill>
            <a:miter lim="800000"/>
            <a:headEnd/>
            <a:tailEnd/>
          </a:ln>
        </p:spPr>
        <p:txBody>
          <a:bodyPr anchor="ctr" wrap="none"/>
          <a:p>
            <a:pPr algn="ctr"/>
            <a:r>
              <a:rPr b="1" sz="1500" kumimoji="0" lang="en-US">
                <a:latin typeface="+mj-lt"/>
              </a:rPr>
              <a:t>J. GABUS</a:t>
            </a:r>
          </a:p>
        </p:txBody>
      </p:sp>
      <p:sp>
        <p:nvSpPr>
          <p:cNvPr id="1048631" name="Line 41"/>
          <p:cNvSpPr>
            <a:spLocks noChangeShapeType="1"/>
          </p:cNvSpPr>
          <p:nvPr/>
        </p:nvSpPr>
        <p:spPr bwMode="auto">
          <a:xfrm flipH="1">
            <a:off x="5731695" y="2819400"/>
            <a:ext cx="381000" cy="228600"/>
          </a:xfrm>
          <a:prstGeom prst="line"/>
          <a:noFill/>
          <a:ln w="9525">
            <a:solidFill>
              <a:schemeClr val="tx1"/>
            </a:solidFill>
            <a:round/>
            <a:headEnd/>
            <a:tailEnd type="triangle" w="med" len="med"/>
          </a:ln>
        </p:spPr>
        <p:txBody>
          <a:bodyPr/>
          <a:p>
            <a:endParaRPr lang="id-ID">
              <a:latin typeface="+mj-lt"/>
            </a:endParaRPr>
          </a:p>
        </p:txBody>
      </p:sp>
      <p:sp>
        <p:nvSpPr>
          <p:cNvPr id="1048632" name="Line 42"/>
          <p:cNvSpPr>
            <a:spLocks noChangeShapeType="1"/>
          </p:cNvSpPr>
          <p:nvPr/>
        </p:nvSpPr>
        <p:spPr bwMode="auto">
          <a:xfrm>
            <a:off x="6112695" y="2819400"/>
            <a:ext cx="457200" cy="228600"/>
          </a:xfrm>
          <a:prstGeom prst="line"/>
          <a:noFill/>
          <a:ln w="9525">
            <a:solidFill>
              <a:schemeClr val="tx1"/>
            </a:solidFill>
            <a:round/>
            <a:headEnd/>
            <a:tailEnd type="triangle" w="med" len="med"/>
          </a:ln>
        </p:spPr>
        <p:txBody>
          <a:bodyPr/>
          <a:p>
            <a:endParaRPr lang="id-ID">
              <a:latin typeface="+mj-lt"/>
            </a:endParaRPr>
          </a:p>
        </p:txBody>
      </p:sp>
      <p:sp>
        <p:nvSpPr>
          <p:cNvPr id="1048633" name="AutoShape 43"/>
          <p:cNvSpPr>
            <a:spLocks noChangeArrowheads="1"/>
          </p:cNvSpPr>
          <p:nvPr/>
        </p:nvSpPr>
        <p:spPr bwMode="auto">
          <a:xfrm>
            <a:off x="5350695" y="3124200"/>
            <a:ext cx="838200" cy="304800"/>
          </a:xfrm>
          <a:prstGeom prst="roundRect">
            <a:avLst>
              <a:gd name="adj" fmla="val 16667"/>
            </a:avLst>
          </a:prstGeom>
          <a:solidFill>
            <a:srgbClr val="00FFFF"/>
          </a:solidFill>
          <a:ln w="9525">
            <a:solidFill>
              <a:schemeClr val="tx1"/>
            </a:solidFill>
            <a:round/>
            <a:headEnd/>
            <a:tailEnd/>
          </a:ln>
        </p:spPr>
        <p:txBody>
          <a:bodyPr wrap="none"/>
          <a:p>
            <a:pPr algn="ctr"/>
            <a:r>
              <a:rPr b="1" sz="1500" kumimoji="0" lang="en-US">
                <a:latin typeface="+mj-lt"/>
              </a:rPr>
              <a:t>XILEM</a:t>
            </a:r>
          </a:p>
        </p:txBody>
      </p:sp>
      <p:sp>
        <p:nvSpPr>
          <p:cNvPr id="1048634" name="AutoShape 44"/>
          <p:cNvSpPr>
            <a:spLocks noChangeArrowheads="1"/>
          </p:cNvSpPr>
          <p:nvPr/>
        </p:nvSpPr>
        <p:spPr bwMode="auto">
          <a:xfrm>
            <a:off x="6341295" y="3124200"/>
            <a:ext cx="838200" cy="304800"/>
          </a:xfrm>
          <a:prstGeom prst="roundRect">
            <a:avLst>
              <a:gd name="adj" fmla="val 16667"/>
            </a:avLst>
          </a:prstGeom>
          <a:solidFill>
            <a:srgbClr val="00FFFF"/>
          </a:solidFill>
          <a:ln w="9525">
            <a:solidFill>
              <a:schemeClr val="tx1"/>
            </a:solidFill>
            <a:round/>
            <a:headEnd/>
            <a:tailEnd/>
          </a:ln>
        </p:spPr>
        <p:txBody>
          <a:bodyPr wrap="none"/>
          <a:p>
            <a:pPr algn="ctr"/>
            <a:r>
              <a:rPr b="1" sz="1500" kumimoji="0" lang="en-US">
                <a:latin typeface="+mj-lt"/>
              </a:rPr>
              <a:t>FLOEM</a:t>
            </a:r>
          </a:p>
        </p:txBody>
      </p:sp>
      <p:sp>
        <p:nvSpPr>
          <p:cNvPr id="1048635" name="Line 45"/>
          <p:cNvSpPr>
            <a:spLocks noChangeShapeType="1"/>
          </p:cNvSpPr>
          <p:nvPr/>
        </p:nvSpPr>
        <p:spPr bwMode="auto">
          <a:xfrm flipH="1">
            <a:off x="8093895" y="2286000"/>
            <a:ext cx="304800" cy="152400"/>
          </a:xfrm>
          <a:prstGeom prst="line"/>
          <a:noFill/>
          <a:ln w="9525">
            <a:solidFill>
              <a:schemeClr val="tx1"/>
            </a:solidFill>
            <a:round/>
            <a:headEnd/>
            <a:tailEnd type="triangle" w="med" len="med"/>
          </a:ln>
        </p:spPr>
        <p:txBody>
          <a:bodyPr/>
          <a:p>
            <a:endParaRPr lang="id-ID">
              <a:latin typeface="+mj-lt"/>
            </a:endParaRPr>
          </a:p>
        </p:txBody>
      </p:sp>
      <p:sp>
        <p:nvSpPr>
          <p:cNvPr id="1048636" name="Line 46"/>
          <p:cNvSpPr>
            <a:spLocks noChangeShapeType="1"/>
          </p:cNvSpPr>
          <p:nvPr/>
        </p:nvSpPr>
        <p:spPr bwMode="auto">
          <a:xfrm>
            <a:off x="8398695" y="2286000"/>
            <a:ext cx="304800" cy="685800"/>
          </a:xfrm>
          <a:prstGeom prst="line"/>
          <a:noFill/>
          <a:ln w="9525">
            <a:solidFill>
              <a:schemeClr val="tx1"/>
            </a:solidFill>
            <a:round/>
            <a:headEnd/>
            <a:tailEnd type="triangle" w="med" len="med"/>
          </a:ln>
        </p:spPr>
        <p:txBody>
          <a:bodyPr/>
          <a:p>
            <a:endParaRPr lang="id-ID">
              <a:latin typeface="+mj-lt"/>
            </a:endParaRPr>
          </a:p>
        </p:txBody>
      </p:sp>
      <p:sp>
        <p:nvSpPr>
          <p:cNvPr id="1048637" name="AutoShape 47"/>
          <p:cNvSpPr>
            <a:spLocks noChangeArrowheads="1"/>
          </p:cNvSpPr>
          <p:nvPr/>
        </p:nvSpPr>
        <p:spPr bwMode="auto">
          <a:xfrm>
            <a:off x="7560495" y="2438400"/>
            <a:ext cx="838200" cy="381000"/>
          </a:xfrm>
          <a:prstGeom prst="roundRect">
            <a:avLst>
              <a:gd name="adj" fmla="val 16667"/>
            </a:avLst>
          </a:prstGeom>
          <a:solidFill>
            <a:srgbClr val="C0C0C0"/>
          </a:solidFill>
          <a:ln w="9525">
            <a:solidFill>
              <a:schemeClr val="tx1"/>
            </a:solidFill>
            <a:round/>
            <a:headEnd/>
            <a:tailEnd/>
          </a:ln>
        </p:spPr>
        <p:txBody>
          <a:bodyPr wrap="none"/>
          <a:p>
            <a:pPr algn="ctr"/>
            <a:r>
              <a:rPr b="1" sz="1600" kumimoji="0" lang="en-US">
                <a:latin typeface="+mj-lt"/>
              </a:rPr>
              <a:t>FELEM</a:t>
            </a:r>
          </a:p>
        </p:txBody>
      </p:sp>
      <p:sp>
        <p:nvSpPr>
          <p:cNvPr id="1048638" name="AutoShape 48"/>
          <p:cNvSpPr>
            <a:spLocks noChangeArrowheads="1"/>
          </p:cNvSpPr>
          <p:nvPr/>
        </p:nvSpPr>
        <p:spPr bwMode="auto">
          <a:xfrm>
            <a:off x="7941495" y="3048000"/>
            <a:ext cx="1219200" cy="381000"/>
          </a:xfrm>
          <a:prstGeom prst="roundRect">
            <a:avLst>
              <a:gd name="adj" fmla="val 16667"/>
            </a:avLst>
          </a:prstGeom>
          <a:solidFill>
            <a:srgbClr val="C0C0C0"/>
          </a:solidFill>
          <a:ln w="9525">
            <a:solidFill>
              <a:schemeClr val="tx1"/>
            </a:solidFill>
            <a:round/>
            <a:headEnd/>
            <a:tailEnd/>
          </a:ln>
        </p:spPr>
        <p:txBody>
          <a:bodyPr wrap="none"/>
          <a:p>
            <a:pPr algn="ctr"/>
            <a:r>
              <a:rPr b="1" sz="1600" kumimoji="0" lang="en-US">
                <a:latin typeface="+mj-lt"/>
              </a:rPr>
              <a:t>FELODERM</a:t>
            </a:r>
          </a:p>
        </p:txBody>
      </p:sp>
      <p:sp>
        <p:nvSpPr>
          <p:cNvPr id="1048639" name="Line 49"/>
          <p:cNvSpPr>
            <a:spLocks noChangeShapeType="1"/>
          </p:cNvSpPr>
          <p:nvPr/>
        </p:nvSpPr>
        <p:spPr bwMode="auto">
          <a:xfrm flipH="1">
            <a:off x="4131495" y="3886200"/>
            <a:ext cx="762000" cy="304800"/>
          </a:xfrm>
          <a:prstGeom prst="line"/>
          <a:noFill/>
          <a:ln w="9525">
            <a:solidFill>
              <a:schemeClr val="tx1"/>
            </a:solidFill>
            <a:round/>
            <a:headEnd/>
            <a:tailEnd type="triangle" w="med" len="med"/>
          </a:ln>
        </p:spPr>
        <p:txBody>
          <a:bodyPr/>
          <a:p>
            <a:endParaRPr lang="id-ID">
              <a:latin typeface="+mj-lt"/>
            </a:endParaRPr>
          </a:p>
        </p:txBody>
      </p:sp>
      <p:sp>
        <p:nvSpPr>
          <p:cNvPr id="1048640" name="Line 50"/>
          <p:cNvSpPr>
            <a:spLocks noChangeShapeType="1"/>
          </p:cNvSpPr>
          <p:nvPr/>
        </p:nvSpPr>
        <p:spPr bwMode="auto">
          <a:xfrm>
            <a:off x="4893495" y="3886200"/>
            <a:ext cx="76200" cy="1219200"/>
          </a:xfrm>
          <a:prstGeom prst="line"/>
          <a:noFill/>
          <a:ln w="9525">
            <a:solidFill>
              <a:schemeClr val="tx1"/>
            </a:solidFill>
            <a:round/>
            <a:headEnd/>
            <a:tailEnd type="triangle" w="med" len="med"/>
          </a:ln>
        </p:spPr>
        <p:txBody>
          <a:bodyPr/>
          <a:p>
            <a:endParaRPr lang="id-ID">
              <a:latin typeface="+mj-lt"/>
            </a:endParaRPr>
          </a:p>
        </p:txBody>
      </p:sp>
      <p:sp>
        <p:nvSpPr>
          <p:cNvPr id="1048641" name="Line 51"/>
          <p:cNvSpPr>
            <a:spLocks noChangeShapeType="1"/>
          </p:cNvSpPr>
          <p:nvPr/>
        </p:nvSpPr>
        <p:spPr bwMode="auto">
          <a:xfrm>
            <a:off x="4893495" y="3886200"/>
            <a:ext cx="762000" cy="152400"/>
          </a:xfrm>
          <a:prstGeom prst="line"/>
          <a:noFill/>
          <a:ln w="9525">
            <a:solidFill>
              <a:schemeClr val="tx1"/>
            </a:solidFill>
            <a:round/>
            <a:headEnd/>
            <a:tailEnd type="triangle" w="med" len="med"/>
          </a:ln>
        </p:spPr>
        <p:txBody>
          <a:bodyPr/>
          <a:p>
            <a:endParaRPr lang="id-ID">
              <a:latin typeface="+mj-lt"/>
            </a:endParaRPr>
          </a:p>
        </p:txBody>
      </p:sp>
      <p:sp>
        <p:nvSpPr>
          <p:cNvPr id="1048642" name="AutoShape 52"/>
          <p:cNvSpPr>
            <a:spLocks noChangeArrowheads="1"/>
          </p:cNvSpPr>
          <p:nvPr/>
        </p:nvSpPr>
        <p:spPr bwMode="auto">
          <a:xfrm>
            <a:off x="5274495" y="4114800"/>
            <a:ext cx="1371600" cy="381000"/>
          </a:xfrm>
          <a:prstGeom prst="roundRect">
            <a:avLst>
              <a:gd name="adj" fmla="val 16667"/>
            </a:avLst>
          </a:prstGeom>
          <a:solidFill>
            <a:srgbClr val="FF99FF"/>
          </a:solidFill>
          <a:ln w="9525">
            <a:solidFill>
              <a:schemeClr val="tx1"/>
            </a:solidFill>
            <a:round/>
            <a:headEnd/>
            <a:tailEnd/>
          </a:ln>
        </p:spPr>
        <p:txBody>
          <a:bodyPr wrap="none"/>
          <a:p>
            <a:pPr algn="ctr"/>
            <a:r>
              <a:rPr b="1" sz="1600" kumimoji="0" lang="en-US">
                <a:latin typeface="+mj-lt"/>
              </a:rPr>
              <a:t>AKTINENKIM</a:t>
            </a:r>
          </a:p>
        </p:txBody>
      </p:sp>
      <p:sp>
        <p:nvSpPr>
          <p:cNvPr id="1048643" name="AutoShape 53"/>
          <p:cNvSpPr>
            <a:spLocks noChangeArrowheads="1"/>
          </p:cNvSpPr>
          <p:nvPr/>
        </p:nvSpPr>
        <p:spPr bwMode="auto">
          <a:xfrm>
            <a:off x="4512495" y="5181600"/>
            <a:ext cx="1219200" cy="381000"/>
          </a:xfrm>
          <a:prstGeom prst="roundRect">
            <a:avLst>
              <a:gd name="adj" fmla="val 16667"/>
            </a:avLst>
          </a:prstGeom>
          <a:solidFill>
            <a:srgbClr val="FF99FF"/>
          </a:solidFill>
          <a:ln w="9525">
            <a:solidFill>
              <a:schemeClr val="tx1"/>
            </a:solidFill>
            <a:round/>
            <a:headEnd/>
            <a:tailEnd/>
          </a:ln>
        </p:spPr>
        <p:txBody>
          <a:bodyPr wrap="none"/>
          <a:p>
            <a:pPr algn="ctr"/>
            <a:r>
              <a:rPr b="1" sz="1600" kumimoji="0" lang="en-US">
                <a:latin typeface="+mj-lt"/>
              </a:rPr>
              <a:t>AERENKIM</a:t>
            </a:r>
          </a:p>
        </p:txBody>
      </p:sp>
      <p:sp>
        <p:nvSpPr>
          <p:cNvPr id="1048644" name="AutoShape 54"/>
          <p:cNvSpPr>
            <a:spLocks noChangeArrowheads="1"/>
          </p:cNvSpPr>
          <p:nvPr/>
        </p:nvSpPr>
        <p:spPr bwMode="auto">
          <a:xfrm>
            <a:off x="3064695" y="4267200"/>
            <a:ext cx="1371600" cy="381000"/>
          </a:xfrm>
          <a:prstGeom prst="roundRect">
            <a:avLst>
              <a:gd name="adj" fmla="val 16667"/>
            </a:avLst>
          </a:prstGeom>
          <a:solidFill>
            <a:srgbClr val="FF99FF"/>
          </a:solidFill>
          <a:ln w="9525">
            <a:solidFill>
              <a:schemeClr val="tx1"/>
            </a:solidFill>
            <a:round/>
            <a:headEnd/>
            <a:tailEnd/>
          </a:ln>
        </p:spPr>
        <p:txBody>
          <a:bodyPr wrap="none"/>
          <a:p>
            <a:pPr algn="ctr"/>
            <a:r>
              <a:rPr b="1" sz="1600" kumimoji="0" lang="en-US">
                <a:latin typeface="+mj-lt"/>
              </a:rPr>
              <a:t>KLORENKIM</a:t>
            </a:r>
          </a:p>
        </p:txBody>
      </p:sp>
      <p:sp>
        <p:nvSpPr>
          <p:cNvPr id="1048645" name="AutoShape 55"/>
          <p:cNvSpPr>
            <a:spLocks noChangeArrowheads="1"/>
          </p:cNvSpPr>
          <p:nvPr/>
        </p:nvSpPr>
        <p:spPr bwMode="auto">
          <a:xfrm>
            <a:off x="7941495" y="4419600"/>
            <a:ext cx="1219200" cy="381000"/>
          </a:xfrm>
          <a:prstGeom prst="roundRect">
            <a:avLst>
              <a:gd name="adj" fmla="val 16667"/>
            </a:avLst>
          </a:prstGeom>
          <a:solidFill>
            <a:srgbClr val="FF3300"/>
          </a:solidFill>
          <a:ln w="9525">
            <a:solidFill>
              <a:schemeClr val="tx1"/>
            </a:solidFill>
            <a:round/>
            <a:headEnd/>
            <a:tailEnd/>
          </a:ln>
        </p:spPr>
        <p:txBody>
          <a:bodyPr wrap="none"/>
          <a:p>
            <a:pPr algn="ctr"/>
            <a:r>
              <a:rPr b="1" sz="1600" kumimoji="0" lang="en-US">
                <a:latin typeface="+mj-lt"/>
              </a:rPr>
              <a:t>KOLENKIM</a:t>
            </a:r>
          </a:p>
        </p:txBody>
      </p:sp>
      <p:sp>
        <p:nvSpPr>
          <p:cNvPr id="1048646" name="AutoShape 56"/>
          <p:cNvSpPr>
            <a:spLocks noChangeArrowheads="1"/>
          </p:cNvSpPr>
          <p:nvPr/>
        </p:nvSpPr>
        <p:spPr bwMode="auto">
          <a:xfrm>
            <a:off x="6646095" y="5105400"/>
            <a:ext cx="1447800" cy="381000"/>
          </a:xfrm>
          <a:prstGeom prst="roundRect">
            <a:avLst>
              <a:gd name="adj" fmla="val 16667"/>
            </a:avLst>
          </a:prstGeom>
          <a:solidFill>
            <a:srgbClr val="FF3300"/>
          </a:solidFill>
          <a:ln w="9525">
            <a:solidFill>
              <a:schemeClr val="tx1"/>
            </a:solidFill>
            <a:round/>
            <a:headEnd/>
            <a:tailEnd/>
          </a:ln>
        </p:spPr>
        <p:txBody>
          <a:bodyPr wrap="none"/>
          <a:p>
            <a:pPr algn="ctr"/>
            <a:r>
              <a:rPr b="1" sz="1600" kumimoji="0" lang="en-US">
                <a:latin typeface="+mj-lt"/>
              </a:rPr>
              <a:t>SKLERENKIM</a:t>
            </a:r>
          </a:p>
        </p:txBody>
      </p:sp>
      <p:sp>
        <p:nvSpPr>
          <p:cNvPr id="1048647" name="Line 57"/>
          <p:cNvSpPr>
            <a:spLocks noChangeShapeType="1"/>
          </p:cNvSpPr>
          <p:nvPr/>
        </p:nvSpPr>
        <p:spPr bwMode="auto">
          <a:xfrm flipH="1">
            <a:off x="7255695" y="3962400"/>
            <a:ext cx="228600" cy="1066800"/>
          </a:xfrm>
          <a:prstGeom prst="line"/>
          <a:noFill/>
          <a:ln w="9525">
            <a:solidFill>
              <a:schemeClr val="tx1"/>
            </a:solidFill>
            <a:round/>
            <a:headEnd/>
            <a:tailEnd type="triangle" w="med" len="med"/>
          </a:ln>
        </p:spPr>
        <p:txBody>
          <a:bodyPr/>
          <a:p>
            <a:endParaRPr lang="id-ID">
              <a:latin typeface="+mj-lt"/>
            </a:endParaRPr>
          </a:p>
        </p:txBody>
      </p:sp>
      <p:sp>
        <p:nvSpPr>
          <p:cNvPr id="1048648" name="Line 59"/>
          <p:cNvSpPr>
            <a:spLocks noChangeShapeType="1"/>
          </p:cNvSpPr>
          <p:nvPr/>
        </p:nvSpPr>
        <p:spPr bwMode="auto">
          <a:xfrm>
            <a:off x="7484295" y="3962400"/>
            <a:ext cx="838200" cy="381000"/>
          </a:xfrm>
          <a:prstGeom prst="line"/>
          <a:noFill/>
          <a:ln w="9525">
            <a:solidFill>
              <a:schemeClr val="tx1"/>
            </a:solidFill>
            <a:round/>
            <a:headEnd/>
            <a:tailEnd type="triangle" w="med" len="med"/>
          </a:ln>
        </p:spPr>
        <p:txBody>
          <a:bodyPr/>
          <a:p>
            <a:endParaRPr lang="id-ID">
              <a:latin typeface="+mj-lt"/>
            </a:endParaRPr>
          </a:p>
        </p:txBody>
      </p:sp>
      <p:sp>
        <p:nvSpPr>
          <p:cNvPr id="1048649" name="Text Box 67"/>
          <p:cNvSpPr txBox="1">
            <a:spLocks noChangeArrowheads="1"/>
          </p:cNvSpPr>
          <p:nvPr/>
        </p:nvSpPr>
        <p:spPr bwMode="auto">
          <a:xfrm>
            <a:off x="473895" y="5791200"/>
            <a:ext cx="3810000" cy="807720"/>
          </a:xfrm>
          <a:prstGeom prst="rect"/>
          <a:solidFill>
            <a:srgbClr val="000080"/>
          </a:solid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eaLnBrk="1" hangingPunct="1">
              <a:spcBef>
                <a:spcPct val="50000"/>
              </a:spcBef>
            </a:pPr>
            <a:r>
              <a:rPr b="1" sz="1400" kumimoji="0" lang="en-US">
                <a:solidFill>
                  <a:schemeClr val="bg1"/>
                </a:solidFill>
                <a:latin typeface="+mj-lt"/>
              </a:rPr>
              <a:t>J. SEDERHANA (J.PRIMER):</a:t>
            </a:r>
            <a:r>
              <a:rPr b="1" sz="1400" kumimoji="0" lang="en-US">
                <a:latin typeface="+mj-lt"/>
              </a:rPr>
              <a:t> </a:t>
            </a:r>
            <a:r>
              <a:rPr b="1" sz="1400" kumimoji="0" lang="en-US">
                <a:solidFill>
                  <a:srgbClr val="FFFF00"/>
                </a:solidFill>
                <a:latin typeface="+mj-lt"/>
              </a:rPr>
              <a:t>J.EPIDERMIS - </a:t>
            </a:r>
          </a:p>
          <a:p>
            <a:pPr eaLnBrk="1" hangingPunct="1"/>
            <a:r>
              <a:rPr b="1" sz="1400" kumimoji="0" lang="en-US">
                <a:solidFill>
                  <a:srgbClr val="FFFF00"/>
                </a:solidFill>
                <a:latin typeface="+mj-lt"/>
              </a:rPr>
              <a:t>J. PARENKIM – J. PENYOKONG</a:t>
            </a:r>
          </a:p>
          <a:p>
            <a:pPr eaLnBrk="1" hangingPunct="1">
              <a:spcBef>
                <a:spcPct val="50000"/>
              </a:spcBef>
            </a:pPr>
            <a:r>
              <a:rPr b="1" sz="1400" kumimoji="0" lang="en-US">
                <a:solidFill>
                  <a:schemeClr val="bg1"/>
                </a:solidFill>
                <a:latin typeface="+mj-lt"/>
              </a:rPr>
              <a:t>J. KOMPLEKS:</a:t>
            </a:r>
            <a:r>
              <a:rPr b="1" sz="1400" kumimoji="0" lang="en-US">
                <a:latin typeface="+mj-lt"/>
              </a:rPr>
              <a:t> </a:t>
            </a:r>
            <a:r>
              <a:rPr b="1" sz="1400" kumimoji="0" lang="en-US">
                <a:solidFill>
                  <a:srgbClr val="FFFF00"/>
                </a:solidFill>
                <a:latin typeface="+mj-lt"/>
              </a:rPr>
              <a:t>XILEM - FLOEM</a:t>
            </a:r>
          </a:p>
        </p:txBody>
      </p:sp>
      <p:sp>
        <p:nvSpPr>
          <p:cNvPr id="1048650" name="Line 59"/>
          <p:cNvSpPr>
            <a:spLocks noChangeShapeType="1"/>
          </p:cNvSpPr>
          <p:nvPr/>
        </p:nvSpPr>
        <p:spPr bwMode="auto">
          <a:xfrm>
            <a:off x="2759895" y="1447800"/>
            <a:ext cx="228600" cy="152400"/>
          </a:xfrm>
          <a:prstGeom prst="line"/>
          <a:noFill/>
          <a:ln w="9525">
            <a:solidFill>
              <a:schemeClr val="tx1"/>
            </a:solidFill>
            <a:round/>
            <a:headEnd/>
            <a:tailEnd/>
          </a:ln>
        </p:spPr>
        <p:txBody>
          <a:bodyPr anchor="ctr">
            <a:spAutoFit/>
          </a:bodyPr>
          <a:p>
            <a:endParaRPr lang="id-ID">
              <a:latin typeface="+mj-lt"/>
            </a:endParaRPr>
          </a:p>
        </p:txBody>
      </p:sp>
      <p:pic>
        <p:nvPicPr>
          <p:cNvPr id="2097159" name="Picture 60" descr="epiderm,slmn"/>
          <p:cNvPicPr>
            <a:picLocks noChangeAspect="1" noChangeArrowheads="1"/>
          </p:cNvPicPr>
          <p:nvPr/>
        </p:nvPicPr>
        <p:blipFill>
          <a:blip xmlns:r="http://schemas.openxmlformats.org/officeDocument/2006/relationships" r:embed="rId3" cstate="email"/>
          <a:srcRect b="23587"/>
          <a:stretch>
            <a:fillRect/>
          </a:stretch>
        </p:blipFill>
        <p:spPr bwMode="auto">
          <a:xfrm>
            <a:off x="3915595" y="2401888"/>
            <a:ext cx="673100" cy="493712"/>
          </a:xfrm>
          <a:prstGeom prst="rect"/>
          <a:noFill/>
          <a:ln>
            <a:noFill/>
          </a:ln>
        </p:spPr>
      </p:pic>
      <p:pic>
        <p:nvPicPr>
          <p:cNvPr id="2097160" name="Picture 61" descr="xilem &amp;floem (www"/>
          <p:cNvPicPr>
            <a:picLocks noChangeAspect="1" noChangeArrowheads="1"/>
          </p:cNvPicPr>
          <p:nvPr/>
        </p:nvPicPr>
        <p:blipFill>
          <a:blip xmlns:r="http://schemas.openxmlformats.org/officeDocument/2006/relationships" r:embed="rId4" cstate="email"/>
          <a:srcRect/>
          <a:stretch>
            <a:fillRect/>
          </a:stretch>
        </p:blipFill>
        <p:spPr bwMode="auto">
          <a:xfrm>
            <a:off x="5960295" y="2362200"/>
            <a:ext cx="609600" cy="382588"/>
          </a:xfrm>
          <a:prstGeom prst="rect"/>
          <a:noFill/>
          <a:ln>
            <a:noFill/>
          </a:ln>
        </p:spPr>
      </p:pic>
    </p:spTree>
  </p:cSld>
  <p:clrMapOvr>
    <a:masterClrMapping/>
  </p:clrMapOvr>
  <p:transition spd="slow">
    <p:wipe dir="d"/>
  </p:transition>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pic>
        <p:nvPicPr>
          <p:cNvPr id="2097206" name="Picture 2" descr="D:\Documents\BIOLOGI\Gambar\Tumbuhan\Tumbuhan\Picture 1732.jpg"/>
          <p:cNvPicPr>
            <a:picLocks noChangeAspect="1" noGrp="1" noChangeArrowheads="1"/>
          </p:cNvPicPr>
          <p:nvPr>
            <p:ph idx="1"/>
          </p:nvPr>
        </p:nvPicPr>
        <p:blipFill>
          <a:blip xmlns:r="http://schemas.openxmlformats.org/officeDocument/2006/relationships" r:embed="rId1"/>
          <a:srcRect/>
          <a:stretch>
            <a:fillRect/>
          </a:stretch>
        </p:blipFill>
        <p:spPr>
          <a:xfrm>
            <a:off x="533400" y="0"/>
            <a:ext cx="8077200" cy="6553200"/>
          </a:xfrm>
          <a:noFill/>
        </p:spPr>
      </p:pic>
    </p:spTree>
  </p:cSld>
  <p:clrMapOvr>
    <a:masterClrMapping/>
  </p:clrMapOvr>
  <p:transition spd="slow">
    <p:wipe dir="d"/>
  </p:transition>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814" name="Rectangle 4"/>
          <p:cNvSpPr>
            <a:spLocks noChangeArrowheads="1"/>
          </p:cNvSpPr>
          <p:nvPr/>
        </p:nvSpPr>
        <p:spPr bwMode="auto">
          <a:xfrm>
            <a:off x="2957513" y="609600"/>
            <a:ext cx="3446781" cy="510540"/>
          </a:xfrm>
          <a:prstGeom prst="rect"/>
          <a:noFill/>
          <a:ln>
            <a:noFill/>
          </a:ln>
        </p:spPr>
        <p:txBody>
          <a:bodyPr wrap="none">
            <a:spAutoFit/>
          </a:bodyPr>
          <a:p>
            <a:pPr algn="ctr"/>
            <a:r>
              <a:rPr b="1" sz="2800" lang="en-US">
                <a:solidFill>
                  <a:srgbClr val="FF0000"/>
                </a:solidFill>
              </a:rPr>
              <a:t>Berbagai Tipe Bunga</a:t>
            </a:r>
          </a:p>
        </p:txBody>
      </p:sp>
      <p:graphicFrame>
        <p:nvGraphicFramePr>
          <p:cNvPr id="4194304" name="Table 5"/>
          <p:cNvGraphicFramePr>
            <a:graphicFrameLocks noGrp="1"/>
          </p:cNvGraphicFramePr>
          <p:nvPr/>
        </p:nvGraphicFramePr>
        <p:xfrm>
          <a:off x="357188" y="1468438"/>
          <a:ext cx="8512173" cy="3519488"/>
        </p:xfrm>
        <a:graphic>
          <a:graphicData uri="http://schemas.openxmlformats.org/drawingml/2006/table">
            <a:tbl>
              <a:tblPr firstRow="1" bandRow="1">
                <a:tableStyleId>{5940675A-B579-460E-94D1-54222C63F5DA}</a:tableStyleId>
              </a:tblPr>
              <a:tblGrid>
                <a:gridCol w="1928749"/>
                <a:gridCol w="1645856"/>
                <a:gridCol w="1645856"/>
                <a:gridCol w="1645856"/>
                <a:gridCol w="1645856"/>
              </a:tblGrid>
              <a:tr h="529279">
                <a:tc>
                  <a:txBody>
                    <a:bodyPr/>
                    <a:p>
                      <a:pPr algn="ctr"/>
                      <a:r>
                        <a:rPr b="1" dirty="0" sz="2000" lang="sv-SE" smtClean="0"/>
                        <a:t>Tipe bunga</a:t>
                      </a:r>
                      <a:endParaRPr dirty="0" sz="2000" lang="en-US"/>
                    </a:p>
                  </a:txBody>
                  <a:tcPr marL="91436" marR="91436" marT="45730" marB="45730" anchor="ctr">
                    <a:solidFill>
                      <a:srgbClr val="FFC000"/>
                    </a:solidFill>
                  </a:tcPr>
                </a:tc>
                <a:tc>
                  <a:txBody>
                    <a:bodyPr/>
                    <a:p>
                      <a:pPr algn="ctr"/>
                      <a:r>
                        <a:rPr b="1" dirty="0" sz="2000" lang="sv-SE" smtClean="0"/>
                        <a:t>Kelopak </a:t>
                      </a:r>
                      <a:endParaRPr dirty="0" sz="2000" lang="en-US"/>
                    </a:p>
                  </a:txBody>
                  <a:tcPr marL="91436" marR="91436" marT="45730" marB="45730" anchor="ctr">
                    <a:solidFill>
                      <a:srgbClr val="FFC000"/>
                    </a:solidFill>
                  </a:tcPr>
                </a:tc>
                <a:tc>
                  <a:txBody>
                    <a:bodyPr/>
                    <a:p>
                      <a:pPr algn="ctr"/>
                      <a:r>
                        <a:rPr b="1" dirty="0" sz="2000" lang="sv-SE" smtClean="0"/>
                        <a:t>Mahkota </a:t>
                      </a:r>
                      <a:endParaRPr dirty="0" sz="2000" lang="en-US"/>
                    </a:p>
                  </a:txBody>
                  <a:tcPr marL="91436" marR="91436" marT="45730" marB="45730" anchor="ctr">
                    <a:solidFill>
                      <a:srgbClr val="FFC000"/>
                    </a:solidFill>
                  </a:tcPr>
                </a:tc>
                <a:tc>
                  <a:txBody>
                    <a:bodyPr/>
                    <a:p>
                      <a:pPr algn="ctr"/>
                      <a:r>
                        <a:rPr b="1" dirty="0" sz="2000" lang="sv-SE" smtClean="0"/>
                        <a:t>Benang sari </a:t>
                      </a:r>
                      <a:endParaRPr dirty="0" sz="2000" lang="en-US"/>
                    </a:p>
                  </a:txBody>
                  <a:tcPr marL="91436" marR="91436" marT="45730" marB="45730" anchor="ctr">
                    <a:solidFill>
                      <a:srgbClr val="FFC000"/>
                    </a:solidFill>
                  </a:tcPr>
                </a:tc>
                <a:tc>
                  <a:txBody>
                    <a:bodyPr/>
                    <a:p>
                      <a:pPr algn="ctr"/>
                      <a:r>
                        <a:rPr b="1" dirty="0" sz="2000" lang="sv-SE" smtClean="0"/>
                        <a:t>Putik</a:t>
                      </a:r>
                      <a:endParaRPr dirty="0" sz="2000" lang="en-US"/>
                    </a:p>
                  </a:txBody>
                  <a:tcPr marL="91436" marR="91436" marT="45730" marB="45730" anchor="ctr">
                    <a:solidFill>
                      <a:srgbClr val="FFC000"/>
                    </a:solidFill>
                  </a:tcPr>
                </a:tc>
              </a:tr>
              <a:tr h="529279">
                <a:tc>
                  <a:txBody>
                    <a:bodyPr/>
                    <a:p>
                      <a:r>
                        <a:rPr dirty="0" sz="2000" i="1" lang="en-US" err="1" smtClean="0"/>
                        <a:t>Bunga</a:t>
                      </a:r>
                      <a:r>
                        <a:rPr dirty="0" sz="2000" i="1" lang="en-US" smtClean="0"/>
                        <a:t> </a:t>
                      </a:r>
                      <a:r>
                        <a:rPr dirty="0" sz="2000" i="1" lang="en-US" err="1" smtClean="0"/>
                        <a:t>lengkap</a:t>
                      </a:r>
                      <a:endParaRPr dirty="0" sz="2000" lang="en-US"/>
                    </a:p>
                  </a:txBody>
                  <a:tcPr marL="91436" marR="91436" marT="45730" marB="45730" anchor="ctr">
                    <a:solidFill>
                      <a:schemeClr val="accent6">
                        <a:lumMod val="20000"/>
                        <a:lumOff val="80000"/>
                      </a:schemeClr>
                    </a:solidFill>
                  </a:tcPr>
                </a:tc>
                <a:tc>
                  <a:txBody>
                    <a:bodyPr/>
                    <a:p>
                      <a:pPr algn="ctr"/>
                      <a:r>
                        <a:rPr dirty="0" sz="2000" i="1" lang="en-US" err="1" smtClean="0"/>
                        <a:t>ada</a:t>
                      </a:r>
                      <a:r>
                        <a:rPr dirty="0" sz="2000" i="1" lang="en-US" smtClean="0"/>
                        <a:t> </a:t>
                      </a:r>
                      <a:endParaRPr dirty="0" sz="2000" lang="en-US"/>
                    </a:p>
                  </a:txBody>
                  <a:tcPr marL="91436" marR="91436" marT="45730" marB="45730" anchor="ctr">
                    <a:solidFill>
                      <a:schemeClr val="accent6">
                        <a:lumMod val="20000"/>
                        <a:lumOff val="80000"/>
                      </a:schemeClr>
                    </a:solidFill>
                  </a:tcPr>
                </a:tc>
                <a:tc>
                  <a:txBody>
                    <a:bodyPr/>
                    <a:p>
                      <a:pPr algn="ctr"/>
                      <a:r>
                        <a:rPr dirty="0" sz="2000" i="1" lang="en-US" err="1" smtClean="0"/>
                        <a:t>ada</a:t>
                      </a:r>
                      <a:r>
                        <a:rPr dirty="0" sz="2000" i="1" lang="en-US" smtClean="0"/>
                        <a:t> </a:t>
                      </a:r>
                      <a:endParaRPr dirty="0" sz="2000" lang="en-US"/>
                    </a:p>
                  </a:txBody>
                  <a:tcPr marL="91436" marR="91436" marT="45730" marB="45730" anchor="ctr">
                    <a:solidFill>
                      <a:schemeClr val="accent6">
                        <a:lumMod val="20000"/>
                        <a:lumOff val="80000"/>
                      </a:schemeClr>
                    </a:solidFill>
                  </a:tcPr>
                </a:tc>
                <a:tc>
                  <a:txBody>
                    <a:bodyPr/>
                    <a:p>
                      <a:pPr algn="ctr"/>
                      <a:r>
                        <a:rPr dirty="0" sz="2000" i="1" lang="en-US" err="1" smtClean="0"/>
                        <a:t>ada</a:t>
                      </a:r>
                      <a:r>
                        <a:rPr dirty="0" sz="2000" i="1" lang="en-US" smtClean="0"/>
                        <a:t> </a:t>
                      </a:r>
                      <a:endParaRPr dirty="0" sz="2000" lang="en-US"/>
                    </a:p>
                  </a:txBody>
                  <a:tcPr marL="91436" marR="91436" marT="45730" marB="45730" anchor="ctr">
                    <a:solidFill>
                      <a:schemeClr val="accent6">
                        <a:lumMod val="20000"/>
                        <a:lumOff val="80000"/>
                      </a:schemeClr>
                    </a:solidFill>
                  </a:tcPr>
                </a:tc>
                <a:tc>
                  <a:txBody>
                    <a:bodyPr/>
                    <a:p>
                      <a:pPr algn="ctr"/>
                      <a:r>
                        <a:rPr dirty="0" sz="2000" i="1" lang="en-US" err="1" smtClean="0"/>
                        <a:t>ada</a:t>
                      </a:r>
                      <a:r>
                        <a:rPr dirty="0" sz="2000" i="1" lang="en-US" smtClean="0"/>
                        <a:t> </a:t>
                      </a:r>
                      <a:endParaRPr dirty="0" sz="2000" lang="en-US"/>
                    </a:p>
                  </a:txBody>
                  <a:tcPr marL="91436" marR="91436" marT="45730" marB="45730" anchor="ctr">
                    <a:solidFill>
                      <a:schemeClr val="accent6">
                        <a:lumMod val="20000"/>
                        <a:lumOff val="80000"/>
                      </a:schemeClr>
                    </a:solidFill>
                  </a:tcPr>
                </a:tc>
              </a:tr>
              <a:tr h="701186">
                <a:tc>
                  <a:txBody>
                    <a:bodyPr/>
                    <a:p>
                      <a:r>
                        <a:rPr dirty="0" sz="2000" i="1" lang="pt-BR" smtClean="0"/>
                        <a:t>Bunga sempurna </a:t>
                      </a:r>
                      <a:endParaRPr dirty="0" sz="2000" lang="en-US"/>
                    </a:p>
                  </a:txBody>
                  <a:tcPr marL="91436" marR="91436" marT="45730" marB="45730" anchor="ctr">
                    <a:solidFill>
                      <a:schemeClr val="accent6">
                        <a:lumMod val="20000"/>
                        <a:lumOff val="80000"/>
                      </a:schemeClr>
                    </a:solidFill>
                  </a:tcPr>
                </a:tc>
                <a:tc>
                  <a:txBody>
                    <a:bodyPr/>
                    <a:p>
                      <a:pPr algn="ctr"/>
                      <a:r>
                        <a:rPr dirty="0" sz="2000" i="1" lang="pt-BR" smtClean="0"/>
                        <a:t>ada/tidak ada</a:t>
                      </a:r>
                      <a:endParaRPr dirty="0" sz="2000" lang="en-US"/>
                    </a:p>
                  </a:txBody>
                  <a:tcPr marL="91436" marR="91436" marT="45730" marB="45730" anchor="ctr">
                    <a:solidFill>
                      <a:schemeClr val="accent6">
                        <a:lumMod val="20000"/>
                        <a:lumOff val="80000"/>
                      </a:schemeClr>
                    </a:solidFill>
                  </a:tcPr>
                </a:tc>
                <a:tc>
                  <a:txBody>
                    <a:bodyPr/>
                    <a:p>
                      <a:pPr algn="ctr"/>
                      <a:r>
                        <a:rPr dirty="0" sz="2000" i="1" lang="pt-BR" smtClean="0"/>
                        <a:t>ada/tidak ada</a:t>
                      </a:r>
                      <a:endParaRPr dirty="0" sz="2000" lang="en-US"/>
                    </a:p>
                  </a:txBody>
                  <a:tcPr marL="91436" marR="91436" marT="45730" marB="45730" anchor="ctr">
                    <a:solidFill>
                      <a:schemeClr val="accent6">
                        <a:lumMod val="20000"/>
                        <a:lumOff val="80000"/>
                      </a:schemeClr>
                    </a:solidFill>
                  </a:tcPr>
                </a:tc>
                <a:tc>
                  <a:txBody>
                    <a:bodyPr/>
                    <a:p>
                      <a:pPr algn="ctr"/>
                      <a:r>
                        <a:rPr dirty="0" sz="2000" i="1" lang="pt-BR" smtClean="0"/>
                        <a:t>ada </a:t>
                      </a:r>
                      <a:endParaRPr dirty="0" sz="2000" lang="en-US"/>
                    </a:p>
                  </a:txBody>
                  <a:tcPr marL="91436" marR="91436" marT="45730" marB="45730" anchor="ctr">
                    <a:solidFill>
                      <a:schemeClr val="accent6">
                        <a:lumMod val="20000"/>
                        <a:lumOff val="80000"/>
                      </a:schemeClr>
                    </a:solidFill>
                  </a:tcPr>
                </a:tc>
                <a:tc>
                  <a:txBody>
                    <a:bodyPr/>
                    <a:p>
                      <a:pPr algn="ctr"/>
                      <a:r>
                        <a:rPr dirty="0" sz="2000" i="1" lang="pt-BR" smtClean="0"/>
                        <a:t>ada </a:t>
                      </a:r>
                      <a:endParaRPr dirty="0" sz="2000" lang="en-US"/>
                    </a:p>
                  </a:txBody>
                  <a:tcPr marL="91436" marR="91436" marT="45730" marB="45730" anchor="ctr">
                    <a:solidFill>
                      <a:schemeClr val="accent6">
                        <a:lumMod val="20000"/>
                        <a:lumOff val="80000"/>
                      </a:schemeClr>
                    </a:solidFill>
                  </a:tcPr>
                </a:tc>
              </a:tr>
              <a:tr h="529279">
                <a:tc>
                  <a:txBody>
                    <a:bodyPr/>
                    <a:p>
                      <a:r>
                        <a:rPr baseline="0" dirty="0" sz="2000" i="1" kern="1200" lang="en-US" err="1" smtClean="0">
                          <a:solidFill>
                            <a:schemeClr val="tx1"/>
                          </a:solidFill>
                          <a:latin typeface="+mn-lt"/>
                          <a:ea typeface="+mn-ea"/>
                          <a:cs typeface="+mn-cs"/>
                        </a:rPr>
                        <a:t>Bunga</a:t>
                      </a:r>
                      <a:r>
                        <a:rPr baseline="0" dirty="0" sz="2000" i="1" kern="1200" lang="en-US" smtClean="0">
                          <a:solidFill>
                            <a:schemeClr val="tx1"/>
                          </a:solidFill>
                          <a:latin typeface="+mn-lt"/>
                          <a:ea typeface="+mn-ea"/>
                          <a:cs typeface="+mn-cs"/>
                        </a:rPr>
                        <a:t> </a:t>
                      </a:r>
                      <a:r>
                        <a:rPr baseline="0" dirty="0" sz="2000" i="1" kern="1200" lang="en-US" err="1" smtClean="0">
                          <a:solidFill>
                            <a:schemeClr val="tx1"/>
                          </a:solidFill>
                          <a:latin typeface="+mn-lt"/>
                          <a:ea typeface="+mn-ea"/>
                          <a:cs typeface="+mn-cs"/>
                        </a:rPr>
                        <a:t>jantan</a:t>
                      </a:r>
                      <a:endParaRPr dirty="0" sz="2000" lang="en-US"/>
                    </a:p>
                  </a:txBody>
                  <a:tcPr marL="91436" marR="91436" marT="45730" marB="45730" anchor="ctr">
                    <a:solidFill>
                      <a:schemeClr val="accent6">
                        <a:lumMod val="20000"/>
                        <a:lumOff val="80000"/>
                      </a:schemeClr>
                    </a:solidFill>
                  </a:tcPr>
                </a:tc>
                <a:tc>
                  <a:txBody>
                    <a:bodyPr/>
                    <a:p>
                      <a:pPr algn="ctr"/>
                      <a:r>
                        <a:rPr dirty="0" sz="2000" i="1" lang="pt-BR" smtClean="0"/>
                        <a:t>ada </a:t>
                      </a:r>
                      <a:endParaRPr dirty="0" sz="2000" lang="en-US"/>
                    </a:p>
                  </a:txBody>
                  <a:tcPr marL="91436" marR="91436" marT="45730" marB="45730" anchor="ctr">
                    <a:solidFill>
                      <a:schemeClr val="accent6">
                        <a:lumMod val="20000"/>
                        <a:lumOff val="80000"/>
                      </a:schemeClr>
                    </a:solidFill>
                  </a:tcPr>
                </a:tc>
                <a:tc>
                  <a:txBody>
                    <a:bodyPr/>
                    <a:p>
                      <a:pPr algn="ctr"/>
                      <a:r>
                        <a:rPr dirty="0" sz="2000" i="1" lang="pt-BR" smtClean="0"/>
                        <a:t>ada </a:t>
                      </a:r>
                      <a:endParaRPr dirty="0" sz="2000" lang="en-US"/>
                    </a:p>
                  </a:txBody>
                  <a:tcPr marL="91436" marR="91436" marT="45730" marB="45730" anchor="ctr">
                    <a:solidFill>
                      <a:schemeClr val="accent6">
                        <a:lumMod val="20000"/>
                        <a:lumOff val="80000"/>
                      </a:schemeClr>
                    </a:solidFill>
                  </a:tcPr>
                </a:tc>
                <a:tc>
                  <a:txBody>
                    <a:bodyPr/>
                    <a:p>
                      <a:pPr algn="ctr"/>
                      <a:r>
                        <a:rPr dirty="0" sz="2000" i="1" lang="pt-BR" smtClean="0"/>
                        <a:t>ada</a:t>
                      </a:r>
                      <a:endParaRPr dirty="0" sz="2000" lang="en-US"/>
                    </a:p>
                  </a:txBody>
                  <a:tcPr marL="91436" marR="91436" marT="45730" marB="45730" anchor="ctr">
                    <a:solidFill>
                      <a:schemeClr val="accent6">
                        <a:lumMod val="20000"/>
                        <a:lumOff val="80000"/>
                      </a:schemeClr>
                    </a:solidFill>
                  </a:tcPr>
                </a:tc>
                <a:tc>
                  <a:txBody>
                    <a:bodyPr/>
                    <a:p>
                      <a:pPr algn="ctr"/>
                      <a:r>
                        <a:rPr dirty="0" sz="2000" i="1" lang="pt-BR" smtClean="0"/>
                        <a:t>tidak ada</a:t>
                      </a:r>
                      <a:endParaRPr dirty="0" sz="2000" lang="en-US"/>
                    </a:p>
                  </a:txBody>
                  <a:tcPr marL="91436" marR="91436" marT="45730" marB="45730" anchor="ctr">
                    <a:solidFill>
                      <a:schemeClr val="accent6">
                        <a:lumMod val="20000"/>
                        <a:lumOff val="80000"/>
                      </a:schemeClr>
                    </a:solidFill>
                  </a:tcPr>
                </a:tc>
              </a:tr>
              <a:tr h="529279">
                <a:tc>
                  <a:txBody>
                    <a:bodyPr/>
                    <a:p>
                      <a:pPr algn="l" defTabSz="914400" eaLnBrk="1" fontAlgn="auto" hangingPunct="1" indent="0" latinLnBrk="0" marL="0" marR="0" rtl="0">
                        <a:lnSpc>
                          <a:spcPct val="100000"/>
                        </a:lnSpc>
                        <a:spcBef>
                          <a:spcPts val="0"/>
                        </a:spcBef>
                        <a:spcAft>
                          <a:spcPts val="0"/>
                        </a:spcAft>
                        <a:buClrTx/>
                        <a:buSzTx/>
                        <a:buFontTx/>
                        <a:buNone/>
                      </a:pPr>
                      <a:r>
                        <a:rPr dirty="0" sz="2000" i="1" lang="pt-BR" smtClean="0"/>
                        <a:t>Bunga betina</a:t>
                      </a:r>
                      <a:endParaRPr dirty="0" sz="2000" lang="en-US" smtClean="0"/>
                    </a:p>
                  </a:txBody>
                  <a:tcPr marL="91436" marR="91436" marT="45730" marB="45730" anchor="ctr">
                    <a:solidFill>
                      <a:schemeClr val="accent6">
                        <a:lumMod val="20000"/>
                        <a:lumOff val="80000"/>
                      </a:schemeClr>
                    </a:solidFill>
                  </a:tcPr>
                </a:tc>
                <a:tc>
                  <a:txBody>
                    <a:bodyPr/>
                    <a:p>
                      <a:pPr algn="ctr"/>
                      <a:r>
                        <a:rPr dirty="0" sz="2000" i="1" lang="pt-BR" smtClean="0"/>
                        <a:t>ada </a:t>
                      </a:r>
                      <a:endParaRPr dirty="0" sz="2000" lang="en-US"/>
                    </a:p>
                  </a:txBody>
                  <a:tcPr marL="91436" marR="91436" marT="45730" marB="45730" anchor="ctr">
                    <a:solidFill>
                      <a:schemeClr val="accent6">
                        <a:lumMod val="20000"/>
                        <a:lumOff val="80000"/>
                      </a:schemeClr>
                    </a:solidFill>
                  </a:tcPr>
                </a:tc>
                <a:tc>
                  <a:txBody>
                    <a:bodyPr/>
                    <a:p>
                      <a:pPr algn="ctr"/>
                      <a:r>
                        <a:rPr dirty="0" sz="2000" i="1" lang="pt-BR" smtClean="0"/>
                        <a:t>ada </a:t>
                      </a:r>
                      <a:endParaRPr dirty="0" sz="2000" lang="en-US"/>
                    </a:p>
                  </a:txBody>
                  <a:tcPr marL="91436" marR="91436" marT="45730" marB="45730" anchor="ctr">
                    <a:solidFill>
                      <a:schemeClr val="accent6">
                        <a:lumMod val="20000"/>
                        <a:lumOff val="80000"/>
                      </a:schemeClr>
                    </a:solidFill>
                  </a:tcPr>
                </a:tc>
                <a:tc>
                  <a:txBody>
                    <a:bodyPr/>
                    <a:p>
                      <a:pPr algn="ctr"/>
                      <a:r>
                        <a:rPr dirty="0" sz="2000" i="1" lang="pt-BR" smtClean="0"/>
                        <a:t>tidak ada </a:t>
                      </a:r>
                      <a:endParaRPr dirty="0" sz="2000" lang="en-US"/>
                    </a:p>
                  </a:txBody>
                  <a:tcPr marL="91436" marR="91436" marT="45730" marB="45730" anchor="ctr">
                    <a:solidFill>
                      <a:schemeClr val="accent6">
                        <a:lumMod val="20000"/>
                        <a:lumOff val="80000"/>
                      </a:schemeClr>
                    </a:solidFill>
                  </a:tcPr>
                </a:tc>
                <a:tc>
                  <a:txBody>
                    <a:bodyPr/>
                    <a:p>
                      <a:pPr algn="ctr"/>
                      <a:r>
                        <a:rPr dirty="0" sz="2000" i="1" lang="pt-BR" smtClean="0"/>
                        <a:t>ada </a:t>
                      </a:r>
                      <a:endParaRPr dirty="0" sz="2000" lang="en-US"/>
                    </a:p>
                  </a:txBody>
                  <a:tcPr marL="91436" marR="91436" marT="45730" marB="45730" anchor="ctr">
                    <a:solidFill>
                      <a:schemeClr val="accent6">
                        <a:lumMod val="20000"/>
                        <a:lumOff val="80000"/>
                      </a:schemeClr>
                    </a:solidFill>
                  </a:tcPr>
                </a:tc>
              </a:tr>
              <a:tr h="701186">
                <a:tc>
                  <a:txBody>
                    <a:bodyPr/>
                    <a:p>
                      <a:pPr algn="l" defTabSz="914400" eaLnBrk="1" fontAlgn="auto" hangingPunct="1" indent="0" latinLnBrk="0" marL="0" marR="0" rtl="0">
                        <a:lnSpc>
                          <a:spcPct val="100000"/>
                        </a:lnSpc>
                        <a:spcBef>
                          <a:spcPts val="0"/>
                        </a:spcBef>
                        <a:spcAft>
                          <a:spcPts val="0"/>
                        </a:spcAft>
                        <a:buClrTx/>
                        <a:buSzTx/>
                        <a:buFontTx/>
                        <a:buNone/>
                      </a:pPr>
                      <a:r>
                        <a:rPr dirty="0" sz="2000" i="1" lang="en-US" err="1" smtClean="0"/>
                        <a:t>Bunga</a:t>
                      </a:r>
                      <a:r>
                        <a:rPr dirty="0" sz="2000" i="1" lang="en-US" smtClean="0"/>
                        <a:t> </a:t>
                      </a:r>
                      <a:r>
                        <a:rPr dirty="0" sz="2000" i="1" lang="en-US" err="1" smtClean="0"/>
                        <a:t>telanjang</a:t>
                      </a:r>
                      <a:endParaRPr dirty="0" sz="2000" lang="en-US" smtClean="0"/>
                    </a:p>
                  </a:txBody>
                  <a:tcPr marL="91436" marR="91436" marT="45730" marB="45730" anchor="ctr">
                    <a:solidFill>
                      <a:schemeClr val="accent6">
                        <a:lumMod val="20000"/>
                        <a:lumOff val="80000"/>
                      </a:schemeClr>
                    </a:solidFill>
                  </a:tcPr>
                </a:tc>
                <a:tc>
                  <a:txBody>
                    <a:bodyPr/>
                    <a:p>
                      <a:pPr algn="ctr"/>
                      <a:r>
                        <a:rPr dirty="0" sz="2000" i="1" lang="en-US" err="1" smtClean="0"/>
                        <a:t>tidak</a:t>
                      </a:r>
                      <a:r>
                        <a:rPr dirty="0" sz="2000" i="1" lang="en-US" smtClean="0"/>
                        <a:t> </a:t>
                      </a:r>
                      <a:r>
                        <a:rPr dirty="0" sz="2000" i="1" lang="en-US" err="1" smtClean="0"/>
                        <a:t>ada</a:t>
                      </a:r>
                      <a:endParaRPr dirty="0" sz="2000" lang="en-US"/>
                    </a:p>
                  </a:txBody>
                  <a:tcPr marL="91436" marR="91436" marT="45730" marB="45730" anchor="ctr">
                    <a:solidFill>
                      <a:schemeClr val="accent6">
                        <a:lumMod val="20000"/>
                        <a:lumOff val="80000"/>
                      </a:schemeClr>
                    </a:solidFill>
                  </a:tcPr>
                </a:tc>
                <a:tc>
                  <a:txBody>
                    <a:bodyPr/>
                    <a:p>
                      <a:pPr algn="ctr"/>
                      <a:r>
                        <a:rPr dirty="0" sz="2000" i="1" lang="en-US" err="1" smtClean="0"/>
                        <a:t>tidak</a:t>
                      </a:r>
                      <a:r>
                        <a:rPr dirty="0" sz="2000" i="1" lang="en-US" smtClean="0"/>
                        <a:t> </a:t>
                      </a:r>
                      <a:r>
                        <a:rPr dirty="0" sz="2000" i="1" lang="en-US" err="1" smtClean="0"/>
                        <a:t>ada</a:t>
                      </a:r>
                      <a:endParaRPr dirty="0" sz="2000" lang="en-US"/>
                    </a:p>
                  </a:txBody>
                  <a:tcPr marL="91436" marR="91436" marT="45730" marB="45730" anchor="ctr">
                    <a:solidFill>
                      <a:schemeClr val="accent6">
                        <a:lumMod val="20000"/>
                        <a:lumOff val="80000"/>
                      </a:schemeClr>
                    </a:solidFill>
                  </a:tcPr>
                </a:tc>
                <a:tc>
                  <a:txBody>
                    <a:bodyPr/>
                    <a:p>
                      <a:pPr algn="ctr"/>
                      <a:r>
                        <a:rPr dirty="0" sz="2000" i="1" lang="en-US" err="1" smtClean="0"/>
                        <a:t>ada</a:t>
                      </a:r>
                      <a:endParaRPr dirty="0" sz="2000" lang="en-US"/>
                    </a:p>
                  </a:txBody>
                  <a:tcPr marL="91436" marR="91436" marT="45730" marB="45730" anchor="ctr">
                    <a:solidFill>
                      <a:schemeClr val="accent6">
                        <a:lumMod val="20000"/>
                        <a:lumOff val="80000"/>
                      </a:schemeClr>
                    </a:solidFill>
                  </a:tcPr>
                </a:tc>
                <a:tc>
                  <a:txBody>
                    <a:bodyPr/>
                    <a:p>
                      <a:pPr algn="ctr"/>
                      <a:r>
                        <a:rPr dirty="0" sz="2000" i="1" lang="en-US" err="1" smtClean="0"/>
                        <a:t>ada</a:t>
                      </a:r>
                      <a:endParaRPr dirty="0" sz="2000" lang="en-US"/>
                    </a:p>
                  </a:txBody>
                  <a:tcPr marL="91436" marR="91436" marT="45730" marB="45730" anchor="ctr">
                    <a:solidFill>
                      <a:schemeClr val="accent6">
                        <a:lumMod val="20000"/>
                        <a:lumOff val="80000"/>
                      </a:schemeClr>
                    </a:solidFill>
                  </a:tcPr>
                </a:tc>
              </a:tr>
            </a:tbl>
          </a:graphicData>
        </a:graphic>
      </p:graphicFrame>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14"/>
                                        </p:tgtEl>
                                        <p:attrNameLst>
                                          <p:attrName>style.visibility</p:attrName>
                                        </p:attrNameLst>
                                      </p:cBhvr>
                                      <p:to>
                                        <p:strVal val="visible"/>
                                      </p:to>
                                    </p:set>
                                    <p:animEffect transition="in" filter="blinds(horizontal)">
                                      <p:cBhvr>
                                        <p:cTn dur="500" id="7"/>
                                        <p:tgtEl>
                                          <p:spTgt spid="1048814"/>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25" presetSubtype="0">
                                  <p:stCondLst>
                                    <p:cond delay="0"/>
                                  </p:stCondLst>
                                  <p:childTnLst>
                                    <p:set>
                                      <p:cBhvr>
                                        <p:cTn dur="1" fill="hold" id="11">
                                          <p:stCondLst>
                                            <p:cond delay="0"/>
                                          </p:stCondLst>
                                        </p:cTn>
                                        <p:tgtEl>
                                          <p:spTgt spid="4194304"/>
                                        </p:tgtEl>
                                        <p:attrNameLst>
                                          <p:attrName>style.visibility</p:attrName>
                                        </p:attrNameLst>
                                      </p:cBhvr>
                                      <p:to>
                                        <p:strVal val="visible"/>
                                      </p:to>
                                    </p:set>
                                    <p:anim calcmode="lin" valueType="num">
                                      <p:cBhvr>
                                        <p:cTn decel="50000" dur="500" fill="hold" id="12">
                                          <p:stCondLst>
                                            <p:cond delay="0"/>
                                          </p:stCondLst>
                                        </p:cTn>
                                        <p:tgtEl>
                                          <p:spTgt spid="4194304"/>
                                        </p:tgtEl>
                                        <p:attrNameLst>
                                          <p:attrName>style.rotation</p:attrName>
                                        </p:attrNameLst>
                                      </p:cBhvr>
                                      <p:tavLst>
                                        <p:tav tm="0">
                                          <p:val>
                                            <p:fltVal val="-90.0"/>
                                          </p:val>
                                        </p:tav>
                                        <p:tav tm="100000">
                                          <p:val>
                                            <p:fltVal val="0.0"/>
                                          </p:val>
                                        </p:tav>
                                      </p:tavLst>
                                    </p:anim>
                                    <p:anim calcmode="lin" valueType="num">
                                      <p:cBhvr>
                                        <p:cTn decel="50000" dur="500" fill="hold" id="13">
                                          <p:stCondLst>
                                            <p:cond delay="0"/>
                                          </p:stCondLst>
                                        </p:cTn>
                                        <p:tgtEl>
                                          <p:spTgt spid="4194304"/>
                                        </p:tgtEl>
                                        <p:attrNameLst>
                                          <p:attrName>ppt_w</p:attrName>
                                        </p:attrNameLst>
                                      </p:cBhvr>
                                      <p:tavLst>
                                        <p:tav tm="0">
                                          <p:val>
                                            <p:strVal val="#ppt_w"/>
                                          </p:val>
                                        </p:tav>
                                        <p:tav tm="100000">
                                          <p:val>
                                            <p:strVal val="#ppt_w*.05"/>
                                          </p:val>
                                        </p:tav>
                                      </p:tavLst>
                                    </p:anim>
                                    <p:anim calcmode="lin" valueType="num">
                                      <p:cBhvr>
                                        <p:cTn accel="50000" dur="500" fill="hold" id="14">
                                          <p:stCondLst>
                                            <p:cond delay="500"/>
                                          </p:stCondLst>
                                        </p:cTn>
                                        <p:tgtEl>
                                          <p:spTgt spid="4194304"/>
                                        </p:tgtEl>
                                        <p:attrNameLst>
                                          <p:attrName>ppt_w</p:attrName>
                                        </p:attrNameLst>
                                      </p:cBhvr>
                                      <p:tavLst>
                                        <p:tav tm="0">
                                          <p:val>
                                            <p:strVal val="#ppt_w*.05"/>
                                          </p:val>
                                        </p:tav>
                                        <p:tav tm="100000">
                                          <p:val>
                                            <p:strVal val="#ppt_w"/>
                                          </p:val>
                                        </p:tav>
                                      </p:tavLst>
                                    </p:anim>
                                    <p:anim calcmode="lin" valueType="num">
                                      <p:cBhvr>
                                        <p:cTn dur="1000" fill="hold" id="15"/>
                                        <p:tgtEl>
                                          <p:spTgt spid="4194304"/>
                                        </p:tgtEl>
                                        <p:attrNameLst>
                                          <p:attrName>ppt_h</p:attrName>
                                        </p:attrNameLst>
                                      </p:cBhvr>
                                      <p:tavLst>
                                        <p:tav tm="0">
                                          <p:val>
                                            <p:strVal val="#ppt_h"/>
                                          </p:val>
                                        </p:tav>
                                        <p:tav tm="100000">
                                          <p:val>
                                            <p:strVal val="#ppt_h"/>
                                          </p:val>
                                        </p:tav>
                                      </p:tavLst>
                                    </p:anim>
                                    <p:anim calcmode="lin" valueType="num">
                                      <p:cBhvr>
                                        <p:cTn decel="50000" dur="500" fill="hold" id="16">
                                          <p:stCondLst>
                                            <p:cond delay="0"/>
                                          </p:stCondLst>
                                        </p:cTn>
                                        <p:tgtEl>
                                          <p:spTgt spid="4194304"/>
                                        </p:tgtEl>
                                        <p:attrNameLst>
                                          <p:attrName>ppt_x</p:attrName>
                                        </p:attrNameLst>
                                      </p:cBhvr>
                                      <p:tavLst>
                                        <p:tav tm="0">
                                          <p:val>
                                            <p:strVal val="#ppt_x+.4"/>
                                          </p:val>
                                        </p:tav>
                                        <p:tav tm="100000">
                                          <p:val>
                                            <p:strVal val="#ppt_x"/>
                                          </p:val>
                                        </p:tav>
                                      </p:tavLst>
                                    </p:anim>
                                    <p:anim calcmode="lin" valueType="num">
                                      <p:cBhvr>
                                        <p:cTn decel="50000" dur="500" fill="hold" id="17">
                                          <p:stCondLst>
                                            <p:cond delay="0"/>
                                          </p:stCondLst>
                                        </p:cTn>
                                        <p:tgtEl>
                                          <p:spTgt spid="4194304"/>
                                        </p:tgtEl>
                                        <p:attrNameLst>
                                          <p:attrName>ppt_y</p:attrName>
                                        </p:attrNameLst>
                                      </p:cBhvr>
                                      <p:tavLst>
                                        <p:tav tm="0">
                                          <p:val>
                                            <p:strVal val="#ppt_y-.2"/>
                                          </p:val>
                                        </p:tav>
                                        <p:tav tm="100000">
                                          <p:val>
                                            <p:strVal val="#ppt_y+.1"/>
                                          </p:val>
                                        </p:tav>
                                      </p:tavLst>
                                    </p:anim>
                                    <p:anim calcmode="lin" valueType="num">
                                      <p:cBhvr>
                                        <p:cTn accel="50000" dur="500" fill="hold" id="18">
                                          <p:stCondLst>
                                            <p:cond delay="500"/>
                                          </p:stCondLst>
                                        </p:cTn>
                                        <p:tgtEl>
                                          <p:spTgt spid="4194304"/>
                                        </p:tgtEl>
                                        <p:attrNameLst>
                                          <p:attrName>ppt_y</p:attrName>
                                        </p:attrNameLst>
                                      </p:cBhvr>
                                      <p:tavLst>
                                        <p:tav tm="0">
                                          <p:val>
                                            <p:strVal val="#ppt_y+.1"/>
                                          </p:val>
                                        </p:tav>
                                        <p:tav tm="100000">
                                          <p:val>
                                            <p:strVal val="#ppt_y"/>
                                          </p:val>
                                        </p:tav>
                                      </p:tavLst>
                                    </p:anim>
                                    <p:animEffect transition="in" filter="fade">
                                      <p:cBhvr>
                                        <p:cTn decel="50000" dur="1000" id="19">
                                          <p:stCondLst>
                                            <p:cond delay="0"/>
                                          </p:stCondLst>
                                        </p:cTn>
                                        <p:tgtEl>
                                          <p:spTgt spid="4194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818" name="Rectangle 3"/>
          <p:cNvSpPr/>
          <p:nvPr/>
        </p:nvSpPr>
        <p:spPr>
          <a:xfrm>
            <a:off x="533400" y="609600"/>
            <a:ext cx="8001056" cy="584775"/>
          </a:xfrm>
          <a:prstGeom prst="rect"/>
          <a:solidFill>
            <a:schemeClr val="accent1"/>
          </a:solidFill>
          <a:ln>
            <a:noFill/>
          </a:ln>
          <a:effectLst>
            <a:outerShdw algn="ctr" blurRad="44450" dir="5400000" dist="27940">
              <a:srgbClr val="000000">
                <a:alpha val="32000"/>
              </a:srgbClr>
            </a:outerShdw>
          </a:effectLst>
          <a:scene3d>
            <a:camera prst="orthographicFront">
              <a:rot lat="0" lon="0" rev="0"/>
            </a:camera>
            <a:lightRig dir="t" rig="balanced">
              <a:rot lat="0" lon="0" rev="8700000"/>
            </a:lightRig>
          </a:scene3d>
          <a:sp3d>
            <a:bevelT w="190500" h="38100"/>
          </a:sp3d>
        </p:spPr>
        <p:txBody>
          <a:bodyPr>
            <a:spAutoFit/>
          </a:bodyPr>
          <a:p>
            <a:pPr algn="ctr" eaLnBrk="0" hangingPunct="0"/>
            <a:r>
              <a:rPr b="1" dirty="0" sz="3200" lang="en-US">
                <a:cs typeface="+mn-cs"/>
              </a:rPr>
              <a:t>SIFAT  TOTIPOTENSI</a:t>
            </a:r>
            <a:endParaRPr dirty="0" sz="3200" lang="en-US">
              <a:cs typeface="+mn-cs"/>
            </a:endParaRPr>
          </a:p>
        </p:txBody>
      </p:sp>
      <p:sp>
        <p:nvSpPr>
          <p:cNvPr id="1048819" name="Rectangle 4"/>
          <p:cNvSpPr>
            <a:spLocks noChangeArrowheads="1"/>
          </p:cNvSpPr>
          <p:nvPr/>
        </p:nvSpPr>
        <p:spPr bwMode="auto">
          <a:xfrm>
            <a:off x="285750" y="1371600"/>
            <a:ext cx="8643938" cy="1158241"/>
          </a:xfrm>
          <a:prstGeom prst="rect"/>
          <a:noFill/>
          <a:ln>
            <a:noFill/>
          </a:ln>
        </p:spPr>
        <p:txBody>
          <a:bodyPr>
            <a:spAutoFit/>
          </a:bodyPr>
          <a:p>
            <a:pPr eaLnBrk="0" hangingPunct="0">
              <a:lnSpc>
                <a:spcPct val="150000"/>
              </a:lnSpc>
            </a:pPr>
            <a:r>
              <a:rPr sz="2400" lang="en-US"/>
              <a:t>Sifat totipotensi pada jaringan tanaman dimanfaatkan untuk memperoleh </a:t>
            </a:r>
            <a:r>
              <a:rPr sz="2400" lang="sv-SE"/>
              <a:t>anakan seragam dalam jumlah banyak dan </a:t>
            </a:r>
            <a:r>
              <a:rPr sz="2400" lang="en-US"/>
              <a:t>cepat.</a:t>
            </a:r>
          </a:p>
        </p:txBody>
      </p:sp>
      <p:sp>
        <p:nvSpPr>
          <p:cNvPr id="1048820" name="Rectangle 5"/>
          <p:cNvSpPr>
            <a:spLocks noChangeArrowheads="1"/>
          </p:cNvSpPr>
          <p:nvPr/>
        </p:nvSpPr>
        <p:spPr bwMode="auto">
          <a:xfrm>
            <a:off x="285750" y="3124200"/>
            <a:ext cx="8643938" cy="3291840"/>
          </a:xfrm>
          <a:prstGeom prst="rect"/>
          <a:noFill/>
          <a:ln>
            <a:noFill/>
          </a:ln>
        </p:spPr>
        <p:txBody>
          <a:bodyPr>
            <a:spAutoFit/>
          </a:bodyPr>
          <a:p>
            <a:pPr eaLnBrk="0" hangingPunct="0">
              <a:lnSpc>
                <a:spcPct val="150000"/>
              </a:lnSpc>
            </a:pPr>
            <a:r>
              <a:rPr sz="2400" lang="en-US"/>
              <a:t>Floem akar tanaman wortel </a:t>
            </a:r>
            <a:r>
              <a:rPr sz="2400" lang="en-US">
                <a:sym typeface="Wingdings" pitchFamily="2" charset="2"/>
              </a:rPr>
              <a:t> </a:t>
            </a:r>
            <a:r>
              <a:rPr sz="2400" lang="en-US"/>
              <a:t>Dipotong kecil-kecil masing-masing 2 mg </a:t>
            </a:r>
            <a:r>
              <a:rPr sz="2400" lang="en-US">
                <a:sym typeface="Wingdings" pitchFamily="2" charset="2"/>
              </a:rPr>
              <a:t></a:t>
            </a:r>
            <a:r>
              <a:rPr sz="2400" lang="en-US"/>
              <a:t> Ditumbuhkan pada media bernutrien </a:t>
            </a:r>
            <a:r>
              <a:rPr sz="2400" lang="en-US">
                <a:sym typeface="Wingdings" pitchFamily="2" charset="2"/>
              </a:rPr>
              <a:t></a:t>
            </a:r>
            <a:r>
              <a:rPr sz="2400" lang="en-US"/>
              <a:t> Sel-sel membelah, terbentuk kalus (jaringan yang belum terdeferensiasi) </a:t>
            </a:r>
            <a:r>
              <a:rPr sz="2400" lang="en-US">
                <a:sym typeface="Wingdings" pitchFamily="2" charset="2"/>
              </a:rPr>
              <a:t></a:t>
            </a:r>
            <a:r>
              <a:rPr sz="2400" lang="en-US"/>
              <a:t> Kalus dipisahkan dalam media nutrisi </a:t>
            </a:r>
            <a:r>
              <a:rPr sz="2400" lang="en-US">
                <a:sym typeface="Wingdings" pitchFamily="2" charset="2"/>
              </a:rPr>
              <a:t></a:t>
            </a:r>
            <a:r>
              <a:rPr sz="2400" lang="en-US"/>
              <a:t> Kalus membelah diri membentuk embrio </a:t>
            </a:r>
            <a:r>
              <a:rPr sz="2400" lang="en-US">
                <a:sym typeface="Wingdings" pitchFamily="2" charset="2"/>
              </a:rPr>
              <a:t></a:t>
            </a:r>
            <a:r>
              <a:rPr sz="2400" lang="en-US"/>
              <a:t> Terbentuk tanaman baru.</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3" presetSubtype="10">
                                  <p:stCondLst>
                                    <p:cond delay="0"/>
                                  </p:stCondLst>
                                  <p:childTnLst>
                                    <p:set>
                                      <p:cBhvr>
                                        <p:cTn dur="1" fill="hold" id="6">
                                          <p:stCondLst>
                                            <p:cond delay="0"/>
                                          </p:stCondLst>
                                        </p:cTn>
                                        <p:tgtEl>
                                          <p:spTgt spid="1048818"/>
                                        </p:tgtEl>
                                        <p:attrNameLst>
                                          <p:attrName>style.visibility</p:attrName>
                                        </p:attrNameLst>
                                      </p:cBhvr>
                                      <p:to>
                                        <p:strVal val="visible"/>
                                      </p:to>
                                    </p:set>
                                    <p:animEffect transition="in" filter="blinds(horizontal)">
                                      <p:cBhvr>
                                        <p:cTn dur="500" id="7"/>
                                        <p:tgtEl>
                                          <p:spTgt spid="1048818"/>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12" presetSubtype="4">
                                  <p:stCondLst>
                                    <p:cond delay="0"/>
                                  </p:stCondLst>
                                  <p:childTnLst>
                                    <p:set>
                                      <p:cBhvr>
                                        <p:cTn dur="1" fill="hold" id="11">
                                          <p:stCondLst>
                                            <p:cond delay="0"/>
                                          </p:stCondLst>
                                        </p:cTn>
                                        <p:tgtEl>
                                          <p:spTgt spid="1048819"/>
                                        </p:tgtEl>
                                        <p:attrNameLst>
                                          <p:attrName>style.visibility</p:attrName>
                                        </p:attrNameLst>
                                      </p:cBhvr>
                                      <p:to>
                                        <p:strVal val="visible"/>
                                      </p:to>
                                    </p:set>
                                    <p:animEffect transition="in" filter="slide(fromBottom)">
                                      <p:cBhvr>
                                        <p:cTn dur="500" id="12"/>
                                        <p:tgtEl>
                                          <p:spTgt spid="1048819"/>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12" presetSubtype="4">
                                  <p:stCondLst>
                                    <p:cond delay="0"/>
                                  </p:stCondLst>
                                  <p:childTnLst>
                                    <p:set>
                                      <p:cBhvr>
                                        <p:cTn dur="1" fill="hold" id="16">
                                          <p:stCondLst>
                                            <p:cond delay="0"/>
                                          </p:stCondLst>
                                        </p:cTn>
                                        <p:tgtEl>
                                          <p:spTgt spid="1048820"/>
                                        </p:tgtEl>
                                        <p:attrNameLst>
                                          <p:attrName>style.visibility</p:attrName>
                                        </p:attrNameLst>
                                      </p:cBhvr>
                                      <p:to>
                                        <p:strVal val="visible"/>
                                      </p:to>
                                    </p:set>
                                    <p:animEffect transition="in" filter="slide(fromBottom)">
                                      <p:cBhvr>
                                        <p:cTn dur="500" id="17"/>
                                        <p:tgtEl>
                                          <p:spTgt spid="1048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9" grpId="0"/>
      <p:bldP spid="10488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824" name="Text Box 4"/>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en-US"/>
              <a:t>Kultur Jaringan </a:t>
            </a:r>
          </a:p>
        </p:txBody>
      </p:sp>
      <p:sp>
        <p:nvSpPr>
          <p:cNvPr id="1048825" name="Rectangle 6"/>
          <p:cNvSpPr>
            <a:spLocks noChangeArrowheads="1"/>
          </p:cNvSpPr>
          <p:nvPr/>
        </p:nvSpPr>
        <p:spPr bwMode="auto">
          <a:xfrm>
            <a:off x="304800" y="990600"/>
            <a:ext cx="8382000" cy="5883275"/>
          </a:xfrm>
          <a:prstGeom prst="rect"/>
          <a:noFill/>
          <a:ln>
            <a:noFill/>
          </a:ln>
        </p:spPr>
        <p:txBody>
          <a:bodyPr>
            <a:spAutoFit/>
          </a:bodyPr>
          <a:p>
            <a:pPr eaLnBrk="0" hangingPunct="0"/>
            <a:r>
              <a:rPr b="1" sz="2000" lang="en-US">
                <a:solidFill>
                  <a:schemeClr val="bg2"/>
                </a:solidFill>
              </a:rPr>
              <a:t>Dasar teknik kultur jaringan</a:t>
            </a:r>
            <a:r>
              <a:rPr sz="2000" lang="en-US"/>
              <a:t>: sel tanaman mempunyai sifat totipotensi. </a:t>
            </a:r>
            <a:r>
              <a:rPr b="1" sz="2000" lang="en-US">
                <a:solidFill>
                  <a:schemeClr val="bg2"/>
                </a:solidFill>
              </a:rPr>
              <a:t>Totipotensi:</a:t>
            </a:r>
            <a:r>
              <a:rPr sz="2000" lang="en-US"/>
              <a:t> kemampuan sel untuk tumbuh dan berkembang membentuk tanaman lengkap dalam medium aseptik yang mengandung unsur hara dan zat pengatur tumbuh yang sesuai.</a:t>
            </a:r>
          </a:p>
          <a:p>
            <a:pPr eaLnBrk="0" hangingPunct="0"/>
            <a:r>
              <a:rPr sz="2000" lang="en-US"/>
              <a:t>Teori ini pertama kali dikemukakan oleh seorang ahli fisiologi Jerman bernama </a:t>
            </a:r>
            <a:r>
              <a:rPr sz="2000" lang="en-US">
                <a:solidFill>
                  <a:schemeClr val="bg2"/>
                </a:solidFill>
              </a:rPr>
              <a:t>G.Heberlandt</a:t>
            </a:r>
            <a:r>
              <a:rPr sz="2000" lang="en-US"/>
              <a:t> pada tahun 1898.</a:t>
            </a:r>
          </a:p>
          <a:p>
            <a:pPr eaLnBrk="0" hangingPunct="0"/>
            <a:endParaRPr sz="2000" lang="en-US"/>
          </a:p>
          <a:p>
            <a:pPr eaLnBrk="0" hangingPunct="0"/>
            <a:r>
              <a:rPr b="1" sz="2000" lang="en-US">
                <a:solidFill>
                  <a:schemeClr val="bg2"/>
                </a:solidFill>
              </a:rPr>
              <a:t>Prinsip:  </a:t>
            </a:r>
          </a:p>
          <a:p>
            <a:pPr eaLnBrk="0" hangingPunct="0"/>
            <a:r>
              <a:rPr sz="2000" lang="en-US"/>
              <a:t>Potongan jaringan hidup (eksplan), diisolasi dari suatu organisme dan ditumbuhkan selama waktu tertentu dalam medium nutrisi. Eksplan dapat diambil dari jaringan meristem, misalnya ujung akar, tunas, atau kecambah.  </a:t>
            </a:r>
          </a:p>
          <a:p>
            <a:pPr eaLnBrk="0" hangingPunct="0"/>
            <a:endParaRPr sz="2000" lang="en-US"/>
          </a:p>
          <a:p>
            <a:pPr eaLnBrk="0" hangingPunct="0"/>
            <a:r>
              <a:rPr sz="2000" i="1" lang="en-US">
                <a:solidFill>
                  <a:schemeClr val="bg2"/>
                </a:solidFill>
              </a:rPr>
              <a:t>Pelaksanaan sama dengan menyetek</a:t>
            </a:r>
            <a:r>
              <a:rPr sz="2000" lang="en-US"/>
              <a:t>, yaitu memindahkan bagian lain dari  suatu tumbuhan, dalam hal ini suatu jaringan, dan menumbuhkannya pada suatu medium. Hanya saja, bagian yang ditumbuhkan adalah suatu jaringan bukan organ sehingga kita bisa membuatnya sebanyak yang kita inginkan.</a:t>
            </a:r>
          </a:p>
          <a:p>
            <a:pPr eaLnBrk="0" hangingPunct="0"/>
            <a:endParaRPr sz="2000" lang="en-US"/>
          </a:p>
        </p:txBody>
      </p:sp>
    </p:spTree>
  </p:cSld>
  <p:clrMapOvr>
    <a:masterClrMapping/>
  </p:clrMapOvr>
  <p:transition spd="slow">
    <p:wipe dir="d"/>
  </p:transition>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829" name="Text Box 2"/>
          <p:cNvSpPr txBox="1">
            <a:spLocks noChangeArrowheads="1"/>
          </p:cNvSpPr>
          <p:nvPr/>
        </p:nvSpPr>
        <p:spPr bwMode="auto">
          <a:xfrm>
            <a:off x="228600" y="152400"/>
            <a:ext cx="8915400" cy="519113"/>
          </a:xfrm>
          <a:prstGeom prst="rect"/>
          <a:noFill/>
          <a:ln>
            <a:noFill/>
          </a:ln>
        </p:spPr>
        <p:txBody>
          <a:bodyPr>
            <a:spAutoFit/>
          </a:bodyPr>
          <a:lstStyle>
            <a:lvl1pPr eaLnBrk="0" hangingPunct="0">
              <a:defRPr kumimoji="1">
                <a:solidFill>
                  <a:schemeClr val="tx1"/>
                </a:solidFill>
                <a:latin typeface="Trebuchet MS" pitchFamily="34" charset="0"/>
                <a:cs typeface="Arial" pitchFamily="34" charset="0"/>
              </a:defRPr>
            </a:lvl1pPr>
            <a:lvl2pPr eaLnBrk="0" hangingPunct="0" indent="-285750" marL="742950">
              <a:defRPr kumimoji="1">
                <a:solidFill>
                  <a:schemeClr val="tx1"/>
                </a:solidFill>
                <a:latin typeface="Trebuchet MS" pitchFamily="34" charset="0"/>
                <a:cs typeface="Arial" pitchFamily="34" charset="0"/>
              </a:defRPr>
            </a:lvl2pPr>
            <a:lvl3pPr eaLnBrk="0" hangingPunct="0" indent="-228600" marL="1143000">
              <a:defRPr kumimoji="1">
                <a:solidFill>
                  <a:schemeClr val="tx1"/>
                </a:solidFill>
                <a:latin typeface="Trebuchet MS" pitchFamily="34" charset="0"/>
                <a:cs typeface="Arial" pitchFamily="34" charset="0"/>
              </a:defRPr>
            </a:lvl3pPr>
            <a:lvl4pPr eaLnBrk="0" hangingPunct="0" indent="-228600" marL="1600200">
              <a:defRPr kumimoji="1">
                <a:solidFill>
                  <a:schemeClr val="tx1"/>
                </a:solidFill>
                <a:latin typeface="Trebuchet MS" pitchFamily="34" charset="0"/>
                <a:cs typeface="Arial" pitchFamily="34" charset="0"/>
              </a:defRPr>
            </a:lvl4pPr>
            <a:lvl5pPr eaLnBrk="0" hangingPunct="0" indent="-228600" marL="2057400">
              <a:defRPr kumimoji="1">
                <a:solidFill>
                  <a:schemeClr val="tx1"/>
                </a:solidFill>
                <a:latin typeface="Trebuchet MS" pitchFamily="34" charset="0"/>
                <a:cs typeface="Arial" pitchFamily="34" charset="0"/>
              </a:defRPr>
            </a:lvl5pPr>
            <a:lvl6pPr eaLnBrk="0" fontAlgn="base" hangingPunct="0" indent="-228600" marL="2514600">
              <a:spcBef>
                <a:spcPct val="0"/>
              </a:spcBef>
              <a:spcAft>
                <a:spcPct val="0"/>
              </a:spcAft>
              <a:defRPr kumimoji="1">
                <a:solidFill>
                  <a:schemeClr val="tx1"/>
                </a:solidFill>
                <a:latin typeface="Trebuchet MS" pitchFamily="34" charset="0"/>
                <a:cs typeface="Arial" pitchFamily="34" charset="0"/>
              </a:defRPr>
            </a:lvl6pPr>
            <a:lvl7pPr eaLnBrk="0" fontAlgn="base" hangingPunct="0" indent="-228600" marL="2971800">
              <a:spcBef>
                <a:spcPct val="0"/>
              </a:spcBef>
              <a:spcAft>
                <a:spcPct val="0"/>
              </a:spcAft>
              <a:defRPr kumimoji="1">
                <a:solidFill>
                  <a:schemeClr val="tx1"/>
                </a:solidFill>
                <a:latin typeface="Trebuchet MS" pitchFamily="34" charset="0"/>
                <a:cs typeface="Arial" pitchFamily="34" charset="0"/>
              </a:defRPr>
            </a:lvl7pPr>
            <a:lvl8pPr eaLnBrk="0" fontAlgn="base" hangingPunct="0" indent="-228600" marL="3429000">
              <a:spcBef>
                <a:spcPct val="0"/>
              </a:spcBef>
              <a:spcAft>
                <a:spcPct val="0"/>
              </a:spcAft>
              <a:defRPr kumimoji="1">
                <a:solidFill>
                  <a:schemeClr val="tx1"/>
                </a:solidFill>
                <a:latin typeface="Trebuchet MS" pitchFamily="34" charset="0"/>
                <a:cs typeface="Arial" pitchFamily="34" charset="0"/>
              </a:defRPr>
            </a:lvl8pPr>
            <a:lvl9pPr eaLnBrk="0" fontAlgn="base" hangingPunct="0" indent="-228600" marL="3886200">
              <a:spcBef>
                <a:spcPct val="0"/>
              </a:spcBef>
              <a:spcAft>
                <a:spcPct val="0"/>
              </a:spcAft>
              <a:defRPr kumimoji="1">
                <a:solidFill>
                  <a:schemeClr val="tx1"/>
                </a:solidFill>
                <a:latin typeface="Trebuchet MS" pitchFamily="34" charset="0"/>
                <a:cs typeface="Arial" pitchFamily="34" charset="0"/>
              </a:defRPr>
            </a:lvl9pPr>
          </a:lstStyle>
          <a:p>
            <a:pPr>
              <a:spcBef>
                <a:spcPct val="50000"/>
              </a:spcBef>
            </a:pPr>
            <a:r>
              <a:rPr b="1" sz="2800" kumimoji="0" lang="en-US"/>
              <a:t>Kultur Jaringan </a:t>
            </a:r>
          </a:p>
        </p:txBody>
      </p:sp>
      <p:pic>
        <p:nvPicPr>
          <p:cNvPr id="2097207" name="Picture 3"/>
          <p:cNvPicPr>
            <a:picLocks noChangeAspect="1" noChangeArrowheads="1"/>
          </p:cNvPicPr>
          <p:nvPr/>
        </p:nvPicPr>
        <p:blipFill>
          <a:blip xmlns:r="http://schemas.openxmlformats.org/officeDocument/2006/relationships" r:embed="rId1" cstate="email"/>
          <a:srcRect/>
          <a:stretch>
            <a:fillRect/>
          </a:stretch>
        </p:blipFill>
        <p:spPr bwMode="auto">
          <a:xfrm>
            <a:off x="533400" y="1066800"/>
            <a:ext cx="7239000" cy="5521325"/>
          </a:xfrm>
          <a:prstGeom prst="rect"/>
          <a:noFill/>
          <a:ln>
            <a:noFill/>
          </a:ln>
        </p:spPr>
      </p:pic>
      <p:sp>
        <p:nvSpPr>
          <p:cNvPr id="1048830" name="Rectangle 4"/>
          <p:cNvSpPr>
            <a:spLocks noChangeArrowheads="1"/>
          </p:cNvSpPr>
          <p:nvPr/>
        </p:nvSpPr>
        <p:spPr bwMode="auto">
          <a:xfrm>
            <a:off x="685800" y="5715000"/>
            <a:ext cx="4572000" cy="762000"/>
          </a:xfrm>
          <a:prstGeom prst="rect"/>
          <a:solidFill>
            <a:schemeClr val="bg1"/>
          </a:solidFill>
          <a:ln>
            <a:noFill/>
          </a:ln>
        </p:spPr>
        <p:txBody>
          <a:bodyPr anchor="ctr" wrap="none">
            <a:spAutoFit/>
          </a:bodyPr>
          <a:p>
            <a:pPr eaLnBrk="0" hangingPunct="0"/>
            <a:endParaRPr lang="id-ID"/>
          </a:p>
        </p:txBody>
      </p:sp>
    </p:spTree>
  </p:cSld>
  <p:clrMapOvr>
    <a:masterClrMapping/>
  </p:clrMapOvr>
  <p:transition spd="slow">
    <p:wipe dir="d"/>
  </p:transition>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834" name="Rectangle 3"/>
          <p:cNvSpPr/>
          <p:nvPr/>
        </p:nvSpPr>
        <p:spPr>
          <a:xfrm>
            <a:off x="571500" y="312738"/>
            <a:ext cx="8001000" cy="4765040"/>
          </a:xfrm>
          <a:prstGeom prst="rect"/>
        </p:spPr>
        <p:txBody>
          <a:bodyPr>
            <a:spAutoFit/>
          </a:bodyPr>
          <a:p>
            <a:pPr eaLnBrk="0" hangingPunct="0" indent="-339725" marL="339725">
              <a:lnSpc>
                <a:spcPct val="150000"/>
              </a:lnSpc>
              <a:spcBef>
                <a:spcPts val="600"/>
              </a:spcBef>
            </a:pPr>
            <a:r>
              <a:rPr dirty="0" sz="2800" lang="en-US" err="1">
                <a:cs typeface="+mn-cs"/>
              </a:rPr>
              <a:t>Keuntungan</a:t>
            </a:r>
            <a:r>
              <a:rPr dirty="0" sz="2800" lang="en-US">
                <a:cs typeface="+mn-cs"/>
              </a:rPr>
              <a:t> </a:t>
            </a:r>
            <a:r>
              <a:rPr dirty="0" sz="2800" lang="en-US" err="1">
                <a:cs typeface="+mn-cs"/>
              </a:rPr>
              <a:t>penggunaan</a:t>
            </a:r>
            <a:r>
              <a:rPr dirty="0" sz="2800" lang="en-US">
                <a:cs typeface="+mn-cs"/>
              </a:rPr>
              <a:t> </a:t>
            </a:r>
            <a:r>
              <a:rPr dirty="0" sz="2800" lang="en-US" err="1">
                <a:cs typeface="+mn-cs"/>
              </a:rPr>
              <a:t>teknik</a:t>
            </a:r>
            <a:r>
              <a:rPr dirty="0" sz="2800" lang="en-US">
                <a:cs typeface="+mn-cs"/>
              </a:rPr>
              <a:t> </a:t>
            </a:r>
            <a:r>
              <a:rPr dirty="0" sz="2800" lang="en-US" err="1">
                <a:cs typeface="+mn-cs"/>
              </a:rPr>
              <a:t>kultur</a:t>
            </a:r>
            <a:r>
              <a:rPr dirty="0" sz="2800" lang="en-US">
                <a:cs typeface="+mn-cs"/>
              </a:rPr>
              <a:t>:</a:t>
            </a:r>
          </a:p>
          <a:p>
            <a:pPr eaLnBrk="0" hangingPunct="0" indent="-514350" marL="514350">
              <a:lnSpc>
                <a:spcPct val="150000"/>
              </a:lnSpc>
              <a:spcBef>
                <a:spcPts val="1200"/>
              </a:spcBef>
              <a:buFont typeface="+mj-lt"/>
              <a:buAutoNum type="arabicPeriod"/>
            </a:pPr>
            <a:r>
              <a:rPr dirty="0" sz="2600" lang="fi-FI">
                <a:cs typeface="+mn-cs"/>
              </a:rPr>
              <a:t>Bebas menentukan bagian tumbuhan </a:t>
            </a:r>
            <a:r>
              <a:rPr dirty="0" sz="2600" lang="en-US">
                <a:cs typeface="+mn-cs"/>
              </a:rPr>
              <a:t>yang </a:t>
            </a:r>
            <a:r>
              <a:rPr dirty="0" sz="2600" lang="en-US" err="1">
                <a:cs typeface="+mn-cs"/>
              </a:rPr>
              <a:t>akan</a:t>
            </a:r>
            <a:r>
              <a:rPr dirty="0" sz="2600" lang="en-US">
                <a:cs typeface="+mn-cs"/>
              </a:rPr>
              <a:t> </a:t>
            </a:r>
            <a:r>
              <a:rPr dirty="0" sz="2600" lang="en-US" err="1">
                <a:cs typeface="+mn-cs"/>
              </a:rPr>
              <a:t>dikultur</a:t>
            </a:r>
            <a:r>
              <a:rPr dirty="0" sz="2600" lang="en-US">
                <a:cs typeface="+mn-cs"/>
              </a:rPr>
              <a:t>.</a:t>
            </a:r>
          </a:p>
          <a:p>
            <a:pPr eaLnBrk="0" hangingPunct="0" indent="-514350" marL="514350">
              <a:lnSpc>
                <a:spcPct val="150000"/>
              </a:lnSpc>
              <a:spcBef>
                <a:spcPts val="1200"/>
              </a:spcBef>
              <a:buFont typeface="+mj-lt"/>
              <a:buAutoNum type="arabicPeriod"/>
            </a:pPr>
            <a:r>
              <a:rPr dirty="0" sz="2600" lang="en-US" err="1">
                <a:cs typeface="+mn-cs"/>
              </a:rPr>
              <a:t>Waktu</a:t>
            </a:r>
            <a:r>
              <a:rPr dirty="0" sz="2600" lang="en-US">
                <a:cs typeface="+mn-cs"/>
              </a:rPr>
              <a:t> yang </a:t>
            </a:r>
            <a:r>
              <a:rPr dirty="0" sz="2600" lang="en-US" err="1">
                <a:cs typeface="+mn-cs"/>
              </a:rPr>
              <a:t>dibutuhkan</a:t>
            </a:r>
            <a:r>
              <a:rPr dirty="0" sz="2600" lang="en-US">
                <a:cs typeface="+mn-cs"/>
              </a:rPr>
              <a:t> </a:t>
            </a:r>
            <a:r>
              <a:rPr dirty="0" sz="2600" lang="en-US" err="1">
                <a:cs typeface="+mn-cs"/>
              </a:rPr>
              <a:t>relatif</a:t>
            </a:r>
            <a:r>
              <a:rPr dirty="0" sz="2600" lang="en-US">
                <a:cs typeface="+mn-cs"/>
              </a:rPr>
              <a:t> </a:t>
            </a:r>
            <a:r>
              <a:rPr dirty="0" sz="2600" lang="en-US" err="1">
                <a:cs typeface="+mn-cs"/>
              </a:rPr>
              <a:t>singkat</a:t>
            </a:r>
            <a:endParaRPr dirty="0" sz="2600" lang="en-US">
              <a:cs typeface="+mn-cs"/>
            </a:endParaRPr>
          </a:p>
          <a:p>
            <a:pPr eaLnBrk="0" hangingPunct="0" indent="-514350" marL="514350">
              <a:lnSpc>
                <a:spcPct val="150000"/>
              </a:lnSpc>
              <a:spcBef>
                <a:spcPts val="1200"/>
              </a:spcBef>
              <a:buFont typeface="+mj-lt"/>
              <a:buAutoNum type="arabicPeriod"/>
            </a:pPr>
            <a:r>
              <a:rPr dirty="0" sz="2600" lang="en-US" err="1">
                <a:cs typeface="+mn-cs"/>
              </a:rPr>
              <a:t>Tidak</a:t>
            </a:r>
            <a:r>
              <a:rPr dirty="0" sz="2600" lang="en-US">
                <a:cs typeface="+mn-cs"/>
              </a:rPr>
              <a:t> </a:t>
            </a:r>
            <a:r>
              <a:rPr dirty="0" sz="2600" lang="en-US" err="1">
                <a:cs typeface="+mn-cs"/>
              </a:rPr>
              <a:t>membutuhkan</a:t>
            </a:r>
            <a:r>
              <a:rPr dirty="0" sz="2600" lang="en-US">
                <a:cs typeface="+mn-cs"/>
              </a:rPr>
              <a:t> </a:t>
            </a:r>
            <a:r>
              <a:rPr dirty="0" sz="2600" lang="en-US" err="1">
                <a:cs typeface="+mn-cs"/>
              </a:rPr>
              <a:t>ruang</a:t>
            </a:r>
            <a:r>
              <a:rPr dirty="0" sz="2600" lang="en-US">
                <a:cs typeface="+mn-cs"/>
              </a:rPr>
              <a:t> yang </a:t>
            </a:r>
            <a:r>
              <a:rPr dirty="0" sz="2600" lang="en-US" err="1">
                <a:cs typeface="+mn-cs"/>
              </a:rPr>
              <a:t>luas</a:t>
            </a:r>
            <a:endParaRPr dirty="0" sz="2600" lang="en-US">
              <a:cs typeface="+mn-cs"/>
            </a:endParaRPr>
          </a:p>
          <a:p>
            <a:pPr eaLnBrk="0" hangingPunct="0" indent="-514350" marL="514350">
              <a:lnSpc>
                <a:spcPct val="150000"/>
              </a:lnSpc>
              <a:spcBef>
                <a:spcPts val="1200"/>
              </a:spcBef>
              <a:buFont typeface="+mj-lt"/>
              <a:buAutoNum type="arabicPeriod"/>
            </a:pPr>
            <a:r>
              <a:rPr dirty="0" sz="2600" lang="en-US" err="1">
                <a:cs typeface="+mn-cs"/>
              </a:rPr>
              <a:t>Cepat</a:t>
            </a:r>
            <a:r>
              <a:rPr dirty="0" sz="2600" lang="en-US">
                <a:cs typeface="+mn-cs"/>
              </a:rPr>
              <a:t> </a:t>
            </a:r>
            <a:r>
              <a:rPr dirty="0" sz="2600" lang="en-US" err="1">
                <a:cs typeface="+mn-cs"/>
              </a:rPr>
              <a:t>menghasilkan</a:t>
            </a:r>
            <a:r>
              <a:rPr dirty="0" sz="2600" lang="en-US">
                <a:cs typeface="+mn-cs"/>
              </a:rPr>
              <a:t> </a:t>
            </a:r>
            <a:r>
              <a:rPr dirty="0" sz="2600" lang="en-US" err="1">
                <a:cs typeface="+mn-cs"/>
              </a:rPr>
              <a:t>sejumlah</a:t>
            </a:r>
            <a:r>
              <a:rPr dirty="0" sz="2600" lang="en-US">
                <a:cs typeface="+mn-cs"/>
              </a:rPr>
              <a:t> </a:t>
            </a:r>
            <a:r>
              <a:rPr dirty="0" sz="2600" lang="en-US" err="1">
                <a:cs typeface="+mn-cs"/>
              </a:rPr>
              <a:t>tanaman</a:t>
            </a:r>
            <a:r>
              <a:rPr dirty="0" sz="2600" lang="en-US">
                <a:cs typeface="+mn-cs"/>
              </a:rPr>
              <a:t> </a:t>
            </a:r>
            <a:r>
              <a:rPr dirty="0" sz="2600" lang="fi-FI">
                <a:cs typeface="+mn-cs"/>
              </a:rPr>
              <a:t>baru dari satu jenis tanaman.</a:t>
            </a:r>
            <a:endParaRPr dirty="0" sz="2600" lang="en-US">
              <a:cs typeface="+mn-cs"/>
            </a:endParaRP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834"/>
                                        </p:tgtEl>
                                        <p:attrNameLst>
                                          <p:attrName>style.visibility</p:attrName>
                                        </p:attrNameLst>
                                      </p:cBhvr>
                                      <p:to>
                                        <p:strVal val="visible"/>
                                      </p:to>
                                    </p:set>
                                    <p:anim calcmode="lin" valueType="num">
                                      <p:cBhvr additive="base">
                                        <p:cTn dur="500" fill="hold" id="7"/>
                                        <p:tgtEl>
                                          <p:spTgt spid="1048834"/>
                                        </p:tgtEl>
                                        <p:attrNameLst>
                                          <p:attrName>ppt_x</p:attrName>
                                        </p:attrNameLst>
                                      </p:cBhvr>
                                      <p:tavLst>
                                        <p:tav tm="0">
                                          <p:val>
                                            <p:strVal val="#ppt_x"/>
                                          </p:val>
                                        </p:tav>
                                        <p:tav tm="100000">
                                          <p:val>
                                            <p:strVal val="#ppt_x"/>
                                          </p:val>
                                        </p:tav>
                                      </p:tavLst>
                                    </p:anim>
                                    <p:anim calcmode="lin" valueType="num">
                                      <p:cBhvr additive="base">
                                        <p:cTn dur="500" fill="hold" id="8"/>
                                        <p:tgtEl>
                                          <p:spTgt spid="10488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838" name="Title 3"/>
          <p:cNvSpPr txBox="1"/>
          <p:nvPr/>
        </p:nvSpPr>
        <p:spPr>
          <a:xfrm>
            <a:off x="228600" y="3703704"/>
            <a:ext cx="7315200" cy="1325496"/>
          </a:xfrm>
          <a:prstGeom prst="rect"/>
          <a:noFill/>
          <a:ln>
            <a:noFill/>
          </a:ln>
        </p:spPr>
        <p:txBody>
          <a:bodyPr anchor="ctr" bIns="45720" lIns="91440" rIns="91440" rtlCol="0" tIns="45720" vert="horz">
            <a:normAutofit/>
            <a:scene3d>
              <a:camera prst="orthographicFront"/>
              <a:lightRig dir="t" rig="soft">
                <a:rot lat="0" lon="0" rev="17220000"/>
              </a:lightRig>
            </a:scene3d>
            <a:sp3d prstMaterial="softEdge"/>
          </a:bodyPr>
          <a:p>
            <a:pPr algn="r">
              <a:lnSpc>
                <a:spcPct val="87000"/>
              </a:lnSpc>
              <a:spcBef>
                <a:spcPct val="0"/>
              </a:spcBef>
            </a:pPr>
            <a:r>
              <a:rPr dirty="0" sz="4400" lang="id-ID" smtClean="0">
                <a:solidFill>
                  <a:srgbClr val="92D050"/>
                </a:solidFill>
              </a:rPr>
              <a:t>Questions ?</a:t>
            </a:r>
            <a:endParaRPr b="1" dirty="0" sz="5600" lang="en-US">
              <a:solidFill>
                <a:srgbClr val="92D050"/>
              </a:solidFill>
              <a:latin typeface="Arial" pitchFamily="34" charset="0"/>
              <a:cs typeface="Arial" pitchFamily="34" charset="0"/>
            </a:endParaRPr>
          </a:p>
        </p:txBody>
      </p:sp>
      <p:pic>
        <p:nvPicPr>
          <p:cNvPr id="2097208" name="Picture 6"/>
          <p:cNvPicPr>
            <a:picLocks noChangeAspect="1"/>
          </p:cNvPicPr>
          <p:nvPr/>
        </p:nvPicPr>
        <p:blipFill>
          <a:blip xmlns:r="http://schemas.openxmlformats.org/officeDocument/2006/relationships" r:embed="rId1" cstate="print"/>
          <a:stretch>
            <a:fillRect/>
          </a:stretch>
        </p:blipFill>
        <p:spPr>
          <a:xfrm>
            <a:off x="20551" y="20552"/>
            <a:ext cx="3498527" cy="2825393"/>
          </a:xfrm>
          <a:prstGeom prst="rect"/>
        </p:spPr>
      </p:pic>
      <p:pic>
        <p:nvPicPr>
          <p:cNvPr id="2097209" name="Picture 7"/>
          <p:cNvPicPr>
            <a:picLocks noChangeAspect="1"/>
          </p:cNvPicPr>
          <p:nvPr/>
        </p:nvPicPr>
        <p:blipFill>
          <a:blip xmlns:r="http://schemas.openxmlformats.org/officeDocument/2006/relationships" r:embed="rId2" cstate="print"/>
          <a:stretch>
            <a:fillRect/>
          </a:stretch>
        </p:blipFill>
        <p:spPr>
          <a:xfrm>
            <a:off x="3503486" y="20548"/>
            <a:ext cx="5624418" cy="2825496"/>
          </a:xfrm>
          <a:prstGeom prst="rect"/>
        </p:spPr>
      </p:pic>
      <p:pic>
        <p:nvPicPr>
          <p:cNvPr id="2097210" name="Picture 8"/>
          <p:cNvPicPr>
            <a:picLocks noChangeAspect="1"/>
          </p:cNvPicPr>
          <p:nvPr/>
        </p:nvPicPr>
        <p:blipFill>
          <a:blip xmlns:r="http://schemas.openxmlformats.org/officeDocument/2006/relationships" r:embed="rId3" cstate="print"/>
          <a:stretch>
            <a:fillRect/>
          </a:stretch>
        </p:blipFill>
        <p:spPr>
          <a:xfrm>
            <a:off x="30742" y="2845941"/>
            <a:ext cx="7668994" cy="2296267"/>
          </a:xfrm>
          <a:prstGeom prst="rect"/>
        </p:spPr>
      </p:pic>
      <p:pic>
        <p:nvPicPr>
          <p:cNvPr id="2097211" name="Picture 9"/>
          <p:cNvPicPr>
            <a:picLocks noChangeAspect="1"/>
          </p:cNvPicPr>
          <p:nvPr/>
        </p:nvPicPr>
        <p:blipFill>
          <a:blip xmlns:r="http://schemas.openxmlformats.org/officeDocument/2006/relationships" r:embed="rId4" cstate="print"/>
          <a:stretch>
            <a:fillRect/>
          </a:stretch>
        </p:blipFill>
        <p:spPr>
          <a:xfrm>
            <a:off x="7662122" y="2819400"/>
            <a:ext cx="1461333" cy="2293851"/>
          </a:xfrm>
          <a:prstGeom prst="rect"/>
        </p:spPr>
      </p:pic>
      <p:sp>
        <p:nvSpPr>
          <p:cNvPr id="1048839" name="Rectangle 5"/>
          <p:cNvSpPr/>
          <p:nvPr/>
        </p:nvSpPr>
        <p:spPr>
          <a:xfrm>
            <a:off x="8755230" y="2469776"/>
            <a:ext cx="304800" cy="152400"/>
          </a:xfrm>
          <a:prstGeom prst="rect"/>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solidFill>
                <a:srgbClr val="F47F28"/>
              </a:solidFill>
            </a:endParaRPr>
          </a:p>
        </p:txBody>
      </p:sp>
      <p:grpSp>
        <p:nvGrpSpPr>
          <p:cNvPr id="161" name="Group 19"/>
          <p:cNvGrpSpPr/>
          <p:nvPr/>
        </p:nvGrpSpPr>
        <p:grpSpPr>
          <a:xfrm>
            <a:off x="20548" y="5103797"/>
            <a:ext cx="9144000" cy="1768183"/>
            <a:chOff x="0" y="5089818"/>
            <a:chExt cx="9144000" cy="1768182"/>
          </a:xfrm>
        </p:grpSpPr>
        <p:pic>
          <p:nvPicPr>
            <p:cNvPr id="2097212" name="Picture 10"/>
            <p:cNvPicPr>
              <a:picLocks/>
            </p:cNvPicPr>
            <p:nvPr/>
          </p:nvPicPr>
          <p:blipFill>
            <a:blip xmlns:r="http://schemas.openxmlformats.org/officeDocument/2006/relationships" r:embed="rId5" cstate="print"/>
            <a:stretch>
              <a:fillRect/>
            </a:stretch>
          </p:blipFill>
          <p:spPr>
            <a:xfrm>
              <a:off x="24064" y="5089818"/>
              <a:ext cx="9098280" cy="1737360"/>
            </a:xfrm>
            <a:prstGeom prst="rect"/>
          </p:spPr>
        </p:pic>
        <p:sp>
          <p:nvSpPr>
            <p:cNvPr id="1048840" name="Rectangle 15"/>
            <p:cNvSpPr/>
            <p:nvPr/>
          </p:nvSpPr>
          <p:spPr>
            <a:xfrm>
              <a:off x="0" y="5181600"/>
              <a:ext cx="45719" cy="16764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841" name="Rectangle 16"/>
            <p:cNvSpPr/>
            <p:nvPr/>
          </p:nvSpPr>
          <p:spPr>
            <a:xfrm rot="5400000">
              <a:off x="4537710" y="2251710"/>
              <a:ext cx="68580" cy="91440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842" name="Rectangle 18"/>
            <p:cNvSpPr/>
            <p:nvPr/>
          </p:nvSpPr>
          <p:spPr>
            <a:xfrm>
              <a:off x="9098281" y="5158740"/>
              <a:ext cx="45719" cy="16764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sp>
        <p:nvSpPr>
          <p:cNvPr id="1048843" name="Title 3"/>
          <p:cNvSpPr txBox="1"/>
          <p:nvPr/>
        </p:nvSpPr>
        <p:spPr>
          <a:xfrm>
            <a:off x="316067" y="2897769"/>
            <a:ext cx="7315200" cy="2137119"/>
          </a:xfrm>
          <a:prstGeom prst="rect"/>
          <a:noFill/>
          <a:ln>
            <a:noFill/>
          </a:ln>
        </p:spPr>
        <p:txBody>
          <a:bodyPr anchor="ctr" bIns="45720" lIns="91440" rIns="91440" rtlCol="0" tIns="45720" vert="horz">
            <a:noAutofit/>
            <a:scene3d>
              <a:camera prst="orthographicFront"/>
              <a:lightRig dir="t" rig="soft">
                <a:rot lat="0" lon="0" rev="17220000"/>
              </a:lightRig>
            </a:scene3d>
            <a:sp3d prstMaterial="softEdge"/>
          </a:bodyPr>
          <a:lstStyle>
            <a:lvl1pPr algn="ctr" defTabSz="914400" eaLnBrk="1" hangingPunct="1" latinLnBrk="0" rtl="0">
              <a:spcBef>
                <a:spcPct val="0"/>
              </a:spcBef>
              <a:buNone/>
              <a:defRPr sz="4400" kern="1200">
                <a:solidFill>
                  <a:schemeClr val="tx1"/>
                </a:solidFill>
                <a:latin typeface="+mj-lt"/>
                <a:ea typeface="+mj-ea"/>
                <a:cs typeface="+mj-cs"/>
              </a:defRPr>
            </a:lvl1pPr>
          </a:lstStyle>
          <a:p>
            <a:pPr algn="r">
              <a:lnSpc>
                <a:spcPct val="87000"/>
              </a:lnSpc>
            </a:pPr>
            <a:r>
              <a:rPr b="1" dirty="0" sz="5600" lang="en-US" smtClean="0">
                <a:solidFill>
                  <a:schemeClr val="bg1"/>
                </a:solidFill>
                <a:latin typeface="Arial" pitchFamily="34" charset="0"/>
                <a:cs typeface="Arial" pitchFamily="34" charset="0"/>
              </a:rPr>
              <a:t>T</a:t>
            </a:r>
            <a:r>
              <a:rPr b="1" dirty="0" sz="5600" lang="en-US" smtClean="0">
                <a:solidFill>
                  <a:schemeClr val="bg1"/>
                </a:solidFill>
                <a:latin typeface="Arial" pitchFamily="34" charset="0"/>
                <a:cs typeface="Arial" pitchFamily="34" charset="0"/>
              </a:rPr>
              <a:t>h</a:t>
            </a:r>
            <a:r>
              <a:rPr b="1" dirty="0" sz="5600" lang="en-US" smtClean="0">
                <a:solidFill>
                  <a:schemeClr val="bg1"/>
                </a:solidFill>
                <a:latin typeface="Arial" pitchFamily="34" charset="0"/>
                <a:cs typeface="Arial" pitchFamily="34" charset="0"/>
              </a:rPr>
              <a:t>a</a:t>
            </a:r>
            <a:r>
              <a:rPr b="1" dirty="0" sz="5600" lang="en-US" smtClean="0">
                <a:solidFill>
                  <a:schemeClr val="bg1"/>
                </a:solidFill>
                <a:latin typeface="Arial" pitchFamily="34" charset="0"/>
                <a:cs typeface="Arial" pitchFamily="34" charset="0"/>
              </a:rPr>
              <a:t>n</a:t>
            </a:r>
            <a:r>
              <a:rPr b="1" dirty="0" sz="5600" lang="en-US" smtClean="0">
                <a:solidFill>
                  <a:schemeClr val="bg1"/>
                </a:solidFill>
                <a:latin typeface="Arial" pitchFamily="34" charset="0"/>
                <a:cs typeface="Arial" pitchFamily="34" charset="0"/>
              </a:rPr>
              <a:t>k</a:t>
            </a:r>
            <a:r>
              <a:rPr b="1" dirty="0" sz="5600" lang="en-US" smtClean="0">
                <a:solidFill>
                  <a:schemeClr val="bg1"/>
                </a:solidFill>
                <a:latin typeface="Arial" pitchFamily="34" charset="0"/>
                <a:cs typeface="Arial" pitchFamily="34" charset="0"/>
              </a:rPr>
              <a:t> </a:t>
            </a:r>
            <a:r>
              <a:rPr b="1" dirty="0" sz="5600" lang="en-US" smtClean="0">
                <a:solidFill>
                  <a:schemeClr val="bg1"/>
                </a:solidFill>
                <a:latin typeface="Arial" pitchFamily="34" charset="0"/>
                <a:cs typeface="Arial" pitchFamily="34" charset="0"/>
              </a:rPr>
              <a:t>you</a:t>
            </a:r>
            <a:endParaRPr b="1" dirty="0" sz="5600" lang="en-US">
              <a:solidFill>
                <a:schemeClr val="bg1"/>
              </a:solidFill>
              <a:latin typeface="Arial" pitchFamily="34" charset="0"/>
              <a:cs typeface="Arial" pitchFamily="34" charset="0"/>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p:checker/>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xit" presetID="10" presetSubtype="0">
                                  <p:stCondLst>
                                    <p:cond delay="0"/>
                                  </p:stCondLst>
                                  <p:childTnLst>
                                    <p:animEffect transition="out" filter="fade">
                                      <p:cBhvr>
                                        <p:cTn dur="10" id="6"/>
                                        <p:tgtEl>
                                          <p:spTgt spid="1048839"/>
                                        </p:tgtEl>
                                      </p:cBhvr>
                                    </p:animEffect>
                                    <p:set>
                                      <p:cBhvr>
                                        <p:cTn dur="1" fill="hold" id="7">
                                          <p:stCondLst>
                                            <p:cond delay="9"/>
                                          </p:stCondLst>
                                        </p:cTn>
                                        <p:tgtEl>
                                          <p:spTgt spid="1048839"/>
                                        </p:tgtEl>
                                        <p:attrNameLst>
                                          <p:attrName>style.visibility</p:attrName>
                                        </p:attrNameLst>
                                      </p:cBhvr>
                                      <p:to>
                                        <p:strVal val="hidden"/>
                                      </p:to>
                                    </p:set>
                                  </p:childTnLst>
                                </p:cTn>
                              </p:par>
                              <p:par>
                                <p:cTn fill="hold" id="8" nodeType="withEffect" presetClass="exit" presetID="2" presetSubtype="9">
                                  <p:stCondLst>
                                    <p:cond delay="0"/>
                                  </p:stCondLst>
                                  <p:childTnLst>
                                    <p:anim calcmode="lin" valueType="num">
                                      <p:cBhvr additive="base">
                                        <p:cTn dur="750" id="9"/>
                                        <p:tgtEl>
                                          <p:spTgt spid="2097208"/>
                                        </p:tgtEl>
                                        <p:attrNameLst>
                                          <p:attrName>ppt_x</p:attrName>
                                        </p:attrNameLst>
                                      </p:cBhvr>
                                      <p:tavLst>
                                        <p:tav tm="0">
                                          <p:val>
                                            <p:strVal val="ppt_x"/>
                                          </p:val>
                                        </p:tav>
                                        <p:tav tm="100000">
                                          <p:val>
                                            <p:strVal val="0-ppt_w/2"/>
                                          </p:val>
                                        </p:tav>
                                      </p:tavLst>
                                    </p:anim>
                                    <p:anim calcmode="lin" valueType="num">
                                      <p:cBhvr additive="base">
                                        <p:cTn dur="750" id="10"/>
                                        <p:tgtEl>
                                          <p:spTgt spid="2097208"/>
                                        </p:tgtEl>
                                        <p:attrNameLst>
                                          <p:attrName>ppt_y</p:attrName>
                                        </p:attrNameLst>
                                      </p:cBhvr>
                                      <p:tavLst>
                                        <p:tav tm="0">
                                          <p:val>
                                            <p:strVal val="ppt_y"/>
                                          </p:val>
                                        </p:tav>
                                        <p:tav tm="100000">
                                          <p:val>
                                            <p:strVal val="0-ppt_h/2"/>
                                          </p:val>
                                        </p:tav>
                                      </p:tavLst>
                                    </p:anim>
                                    <p:set>
                                      <p:cBhvr>
                                        <p:cTn dur="1" fill="hold" id="11">
                                          <p:stCondLst>
                                            <p:cond delay="749"/>
                                          </p:stCondLst>
                                        </p:cTn>
                                        <p:tgtEl>
                                          <p:spTgt spid="2097208"/>
                                        </p:tgtEl>
                                        <p:attrNameLst>
                                          <p:attrName>style.visibility</p:attrName>
                                        </p:attrNameLst>
                                      </p:cBhvr>
                                      <p:to>
                                        <p:strVal val="hidden"/>
                                      </p:to>
                                    </p:set>
                                  </p:childTnLst>
                                </p:cTn>
                              </p:par>
                              <p:par>
                                <p:cTn fill="hold" id="12" nodeType="withEffect" presetClass="exit" presetID="2" presetSubtype="3">
                                  <p:stCondLst>
                                    <p:cond delay="0"/>
                                  </p:stCondLst>
                                  <p:childTnLst>
                                    <p:anim calcmode="lin" valueType="num">
                                      <p:cBhvr additive="base">
                                        <p:cTn dur="750" id="13"/>
                                        <p:tgtEl>
                                          <p:spTgt spid="2097209"/>
                                        </p:tgtEl>
                                        <p:attrNameLst>
                                          <p:attrName>ppt_x</p:attrName>
                                        </p:attrNameLst>
                                      </p:cBhvr>
                                      <p:tavLst>
                                        <p:tav tm="0">
                                          <p:val>
                                            <p:strVal val="ppt_x"/>
                                          </p:val>
                                        </p:tav>
                                        <p:tav tm="100000">
                                          <p:val>
                                            <p:strVal val="1+ppt_w/2"/>
                                          </p:val>
                                        </p:tav>
                                      </p:tavLst>
                                    </p:anim>
                                    <p:anim calcmode="lin" valueType="num">
                                      <p:cBhvr additive="base">
                                        <p:cTn dur="750" id="14"/>
                                        <p:tgtEl>
                                          <p:spTgt spid="2097209"/>
                                        </p:tgtEl>
                                        <p:attrNameLst>
                                          <p:attrName>ppt_y</p:attrName>
                                        </p:attrNameLst>
                                      </p:cBhvr>
                                      <p:tavLst>
                                        <p:tav tm="0">
                                          <p:val>
                                            <p:strVal val="ppt_y"/>
                                          </p:val>
                                        </p:tav>
                                        <p:tav tm="100000">
                                          <p:val>
                                            <p:strVal val="0-ppt_h/2"/>
                                          </p:val>
                                        </p:tav>
                                      </p:tavLst>
                                    </p:anim>
                                    <p:set>
                                      <p:cBhvr>
                                        <p:cTn dur="1" fill="hold" id="15">
                                          <p:stCondLst>
                                            <p:cond delay="749"/>
                                          </p:stCondLst>
                                        </p:cTn>
                                        <p:tgtEl>
                                          <p:spTgt spid="2097209"/>
                                        </p:tgtEl>
                                        <p:attrNameLst>
                                          <p:attrName>style.visibility</p:attrName>
                                        </p:attrNameLst>
                                      </p:cBhvr>
                                      <p:to>
                                        <p:strVal val="hidden"/>
                                      </p:to>
                                    </p:set>
                                  </p:childTnLst>
                                </p:cTn>
                              </p:par>
                              <p:par>
                                <p:cTn fill="hold" id="16" nodeType="withEffect" presetClass="exit" presetID="2" presetSubtype="8">
                                  <p:stCondLst>
                                    <p:cond delay="0"/>
                                  </p:stCondLst>
                                  <p:childTnLst>
                                    <p:anim calcmode="lin" valueType="num">
                                      <p:cBhvr additive="base">
                                        <p:cTn dur="750" id="17"/>
                                        <p:tgtEl>
                                          <p:spTgt spid="2097210"/>
                                        </p:tgtEl>
                                        <p:attrNameLst>
                                          <p:attrName>ppt_x</p:attrName>
                                        </p:attrNameLst>
                                      </p:cBhvr>
                                      <p:tavLst>
                                        <p:tav tm="0">
                                          <p:val>
                                            <p:strVal val="ppt_x"/>
                                          </p:val>
                                        </p:tav>
                                        <p:tav tm="100000">
                                          <p:val>
                                            <p:strVal val="0-ppt_w/2"/>
                                          </p:val>
                                        </p:tav>
                                      </p:tavLst>
                                    </p:anim>
                                    <p:anim calcmode="lin" valueType="num">
                                      <p:cBhvr additive="base">
                                        <p:cTn dur="750" id="18"/>
                                        <p:tgtEl>
                                          <p:spTgt spid="2097210"/>
                                        </p:tgtEl>
                                        <p:attrNameLst>
                                          <p:attrName>ppt_y</p:attrName>
                                        </p:attrNameLst>
                                      </p:cBhvr>
                                      <p:tavLst>
                                        <p:tav tm="0">
                                          <p:val>
                                            <p:strVal val="ppt_y"/>
                                          </p:val>
                                        </p:tav>
                                        <p:tav tm="100000">
                                          <p:val>
                                            <p:strVal val="ppt_y"/>
                                          </p:val>
                                        </p:tav>
                                      </p:tavLst>
                                    </p:anim>
                                    <p:set>
                                      <p:cBhvr>
                                        <p:cTn dur="1" fill="hold" id="19">
                                          <p:stCondLst>
                                            <p:cond delay="749"/>
                                          </p:stCondLst>
                                        </p:cTn>
                                        <p:tgtEl>
                                          <p:spTgt spid="2097210"/>
                                        </p:tgtEl>
                                        <p:attrNameLst>
                                          <p:attrName>style.visibility</p:attrName>
                                        </p:attrNameLst>
                                      </p:cBhvr>
                                      <p:to>
                                        <p:strVal val="hidden"/>
                                      </p:to>
                                    </p:set>
                                  </p:childTnLst>
                                </p:cTn>
                              </p:par>
                              <p:par>
                                <p:cTn fill="hold" id="20" nodeType="withEffect" presetClass="exit" presetID="2" presetSubtype="2">
                                  <p:stCondLst>
                                    <p:cond delay="0"/>
                                  </p:stCondLst>
                                  <p:childTnLst>
                                    <p:anim calcmode="lin" valueType="num">
                                      <p:cBhvr additive="base">
                                        <p:cTn dur="750" id="21"/>
                                        <p:tgtEl>
                                          <p:spTgt spid="2097211"/>
                                        </p:tgtEl>
                                        <p:attrNameLst>
                                          <p:attrName>ppt_x</p:attrName>
                                        </p:attrNameLst>
                                      </p:cBhvr>
                                      <p:tavLst>
                                        <p:tav tm="0">
                                          <p:val>
                                            <p:strVal val="ppt_x"/>
                                          </p:val>
                                        </p:tav>
                                        <p:tav tm="100000">
                                          <p:val>
                                            <p:strVal val="1+ppt_w/2"/>
                                          </p:val>
                                        </p:tav>
                                      </p:tavLst>
                                    </p:anim>
                                    <p:anim calcmode="lin" valueType="num">
                                      <p:cBhvr additive="base">
                                        <p:cTn dur="750" id="22"/>
                                        <p:tgtEl>
                                          <p:spTgt spid="2097211"/>
                                        </p:tgtEl>
                                        <p:attrNameLst>
                                          <p:attrName>ppt_y</p:attrName>
                                        </p:attrNameLst>
                                      </p:cBhvr>
                                      <p:tavLst>
                                        <p:tav tm="0">
                                          <p:val>
                                            <p:strVal val="ppt_y"/>
                                          </p:val>
                                        </p:tav>
                                        <p:tav tm="100000">
                                          <p:val>
                                            <p:strVal val="ppt_y"/>
                                          </p:val>
                                        </p:tav>
                                      </p:tavLst>
                                    </p:anim>
                                    <p:set>
                                      <p:cBhvr>
                                        <p:cTn dur="1" fill="hold" id="23">
                                          <p:stCondLst>
                                            <p:cond delay="749"/>
                                          </p:stCondLst>
                                        </p:cTn>
                                        <p:tgtEl>
                                          <p:spTgt spid="2097211"/>
                                        </p:tgtEl>
                                        <p:attrNameLst>
                                          <p:attrName>style.visibility</p:attrName>
                                        </p:attrNameLst>
                                      </p:cBhvr>
                                      <p:to>
                                        <p:strVal val="hidden"/>
                                      </p:to>
                                    </p:set>
                                  </p:childTnLst>
                                </p:cTn>
                              </p:par>
                              <p:par>
                                <p:cTn fill="hold" grpId="0" id="24" nodeType="withEffect" presetClass="exit" presetID="10" presetSubtype="0">
                                  <p:stCondLst>
                                    <p:cond delay="0"/>
                                  </p:stCondLst>
                                  <p:childTnLst>
                                    <p:animEffect transition="out" filter="fade">
                                      <p:cBhvr>
                                        <p:cTn dur="250" id="25"/>
                                        <p:tgtEl>
                                          <p:spTgt spid="1048843"/>
                                        </p:tgtEl>
                                      </p:cBhvr>
                                    </p:animEffect>
                                    <p:set>
                                      <p:cBhvr>
                                        <p:cTn dur="1" fill="hold" id="26">
                                          <p:stCondLst>
                                            <p:cond delay="249"/>
                                          </p:stCondLst>
                                        </p:cTn>
                                        <p:tgtEl>
                                          <p:spTgt spid="10488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9" grpId="0" animBg="1"/>
      <p:bldP spid="10488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1" name="Title 4"/>
          <p:cNvSpPr>
            <a:spLocks noGrp="1"/>
          </p:cNvSpPr>
          <p:nvPr>
            <p:ph type="title"/>
          </p:nvPr>
        </p:nvSpPr>
        <p:spPr>
          <a:xfrm>
            <a:off x="228600" y="3048000"/>
            <a:ext cx="7239000" cy="1828800"/>
          </a:xfrm>
        </p:spPr>
        <p:txBody>
          <a:bodyPr>
            <a:noAutofit/>
          </a:bodyPr>
          <a:p>
            <a:pPr algn="r">
              <a:spcBef>
                <a:spcPct val="50000"/>
              </a:spcBef>
            </a:pPr>
            <a:r>
              <a:rPr dirty="0" sz="6600" lang="en-US" err="1">
                <a:latin typeface="+mj-lt"/>
              </a:rPr>
              <a:t>Jaringan</a:t>
            </a:r>
            <a:r>
              <a:rPr dirty="0" sz="6600" lang="en-US">
                <a:latin typeface="+mj-lt"/>
              </a:rPr>
              <a:t> Meristem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dissolve/>
      </p:transition>
    </mc:Choice>
    <mc:Fallback>
      <p:transition spd="slow">
        <p:fade/>
      </p:transition>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62" name="Picture 11"/>
          <p:cNvPicPr>
            <a:picLocks noChangeAspect="1"/>
          </p:cNvPicPr>
          <p:nvPr/>
        </p:nvPicPr>
        <p:blipFill>
          <a:blip xmlns:r="http://schemas.openxmlformats.org/officeDocument/2006/relationships" r:embed="rId1" cstate="email"/>
          <a:stretch>
            <a:fillRect/>
          </a:stretch>
        </p:blipFill>
        <p:spPr>
          <a:xfrm>
            <a:off x="4191000" y="0"/>
            <a:ext cx="7765662" cy="16476125"/>
          </a:xfrm>
          <a:prstGeom prst="rect"/>
        </p:spPr>
      </p:pic>
      <p:sp>
        <p:nvSpPr>
          <p:cNvPr id="1048658" name="TextBox 1"/>
          <p:cNvSpPr txBox="1"/>
          <p:nvPr/>
        </p:nvSpPr>
        <p:spPr>
          <a:xfrm>
            <a:off x="7854" y="764704"/>
            <a:ext cx="9144000" cy="4815840"/>
          </a:xfrm>
          <a:prstGeom prst="rect"/>
          <a:noFill/>
        </p:spPr>
        <p:txBody>
          <a:bodyPr rtlCol="0" wrap="square">
            <a:spAutoFit/>
          </a:bodyPr>
          <a:p>
            <a:r>
              <a:rPr dirty="0" sz="2000" lang="id-ID" smtClean="0">
                <a:solidFill>
                  <a:schemeClr val="tx2"/>
                </a:solidFill>
              </a:rPr>
              <a:t>	</a:t>
            </a:r>
            <a:endParaRPr dirty="0" sz="2000" lang="id-ID">
              <a:solidFill>
                <a:schemeClr val="tx2"/>
              </a:solidFill>
            </a:endParaRPr>
          </a:p>
          <a:p>
            <a:r>
              <a:rPr dirty="0" sz="2000" lang="id-ID" smtClean="0">
                <a:solidFill>
                  <a:schemeClr val="tx2"/>
                </a:solidFill>
              </a:rPr>
              <a:t>	</a:t>
            </a:r>
            <a:r>
              <a:rPr dirty="0" sz="2000" lang="en-US" err="1" smtClean="0">
                <a:solidFill>
                  <a:schemeClr val="tx2"/>
                </a:solidFill>
              </a:rPr>
              <a:t>Jaringan</a:t>
            </a:r>
            <a:r>
              <a:rPr dirty="0" sz="2000" lang="en-US" smtClean="0">
                <a:solidFill>
                  <a:schemeClr val="tx2"/>
                </a:solidFill>
              </a:rPr>
              <a:t> Meristem</a:t>
            </a:r>
            <a:r>
              <a:rPr dirty="0" sz="2000" lang="id-ID">
                <a:solidFill>
                  <a:schemeClr val="tx2"/>
                </a:solidFill>
              </a:rPr>
              <a:t> </a:t>
            </a:r>
            <a:r>
              <a:rPr dirty="0" sz="2000" lang="id-ID" smtClean="0">
                <a:solidFill>
                  <a:schemeClr val="tx2"/>
                </a:solidFill>
              </a:rPr>
              <a:t>adalah jaringan yang </a:t>
            </a:r>
            <a:r>
              <a:rPr dirty="0" sz="2000" lang="en-US" err="1" smtClean="0">
                <a:solidFill>
                  <a:schemeClr val="tx2"/>
                </a:solidFill>
              </a:rPr>
              <a:t>terdiri</a:t>
            </a:r>
            <a:r>
              <a:rPr dirty="0" sz="2000" lang="en-US" smtClean="0">
                <a:solidFill>
                  <a:schemeClr val="tx2"/>
                </a:solidFill>
              </a:rPr>
              <a:t> </a:t>
            </a:r>
            <a:r>
              <a:rPr dirty="0" sz="2000" lang="en-US" err="1">
                <a:solidFill>
                  <a:schemeClr val="tx2"/>
                </a:solidFill>
              </a:rPr>
              <a:t>atas</a:t>
            </a:r>
            <a:r>
              <a:rPr dirty="0" sz="2000" lang="en-US">
                <a:solidFill>
                  <a:schemeClr val="tx2"/>
                </a:solidFill>
              </a:rPr>
              <a:t> </a:t>
            </a:r>
            <a:r>
              <a:rPr dirty="0" sz="2000" lang="en-US" err="1">
                <a:solidFill>
                  <a:schemeClr val="tx2"/>
                </a:solidFill>
              </a:rPr>
              <a:t>sekelompok</a:t>
            </a:r>
            <a:r>
              <a:rPr dirty="0" sz="2000" lang="en-US">
                <a:solidFill>
                  <a:schemeClr val="tx2"/>
                </a:solidFill>
              </a:rPr>
              <a:t> </a:t>
            </a:r>
            <a:r>
              <a:rPr dirty="0" sz="2000" lang="en-US" err="1">
                <a:solidFill>
                  <a:schemeClr val="tx2"/>
                </a:solidFill>
              </a:rPr>
              <a:t>sel</a:t>
            </a:r>
            <a:r>
              <a:rPr dirty="0" sz="2000" lang="en-US">
                <a:solidFill>
                  <a:schemeClr val="tx2"/>
                </a:solidFill>
              </a:rPr>
              <a:t> </a:t>
            </a:r>
            <a:r>
              <a:rPr dirty="0" sz="2000" lang="en-US" err="1">
                <a:solidFill>
                  <a:schemeClr val="tx2"/>
                </a:solidFill>
              </a:rPr>
              <a:t>tumbuhan</a:t>
            </a:r>
            <a:r>
              <a:rPr dirty="0" sz="2000" lang="en-US">
                <a:solidFill>
                  <a:schemeClr val="tx2"/>
                </a:solidFill>
              </a:rPr>
              <a:t> </a:t>
            </a:r>
            <a:r>
              <a:rPr dirty="0" sz="2000" lang="en-US" smtClean="0">
                <a:solidFill>
                  <a:schemeClr val="tx2"/>
                </a:solidFill>
              </a:rPr>
              <a:t>yang</a:t>
            </a:r>
            <a:r>
              <a:rPr dirty="0" sz="2000" lang="id-ID" smtClean="0">
                <a:solidFill>
                  <a:schemeClr val="tx2"/>
                </a:solidFill>
              </a:rPr>
              <a:t> </a:t>
            </a:r>
            <a:r>
              <a:rPr dirty="0" sz="2000" lang="en-US" err="1" smtClean="0">
                <a:solidFill>
                  <a:schemeClr val="tx2"/>
                </a:solidFill>
              </a:rPr>
              <a:t>aktif</a:t>
            </a:r>
            <a:r>
              <a:rPr dirty="0" sz="2000" lang="en-US" smtClean="0">
                <a:solidFill>
                  <a:schemeClr val="tx2"/>
                </a:solidFill>
              </a:rPr>
              <a:t> </a:t>
            </a:r>
            <a:r>
              <a:rPr dirty="0" sz="2000" lang="en-US" err="1" smtClean="0">
                <a:solidFill>
                  <a:schemeClr val="tx2"/>
                </a:solidFill>
              </a:rPr>
              <a:t>membelah</a:t>
            </a:r>
            <a:r>
              <a:rPr dirty="0" sz="2000" lang="id-ID" smtClean="0">
                <a:solidFill>
                  <a:schemeClr val="tx2"/>
                </a:solidFill>
              </a:rPr>
              <a:t>.</a:t>
            </a:r>
          </a:p>
          <a:p>
            <a:endParaRPr dirty="0" sz="2000" lang="id-ID">
              <a:solidFill>
                <a:schemeClr val="tx2"/>
              </a:solidFill>
            </a:endParaRPr>
          </a:p>
          <a:p>
            <a:r>
              <a:rPr b="1" dirty="0" sz="2400" lang="en-US" err="1">
                <a:solidFill>
                  <a:schemeClr val="tx2"/>
                </a:solidFill>
              </a:rPr>
              <a:t>Ciri-ciri</a:t>
            </a:r>
            <a:r>
              <a:rPr b="1" dirty="0" sz="2400" lang="en-US">
                <a:solidFill>
                  <a:schemeClr val="tx2"/>
                </a:solidFill>
              </a:rPr>
              <a:t>: </a:t>
            </a:r>
            <a:endParaRPr b="1" dirty="0" sz="2400" lang="id-ID">
              <a:solidFill>
                <a:schemeClr val="tx2"/>
              </a:solidFill>
            </a:endParaRPr>
          </a:p>
          <a:p>
            <a:pPr indent="-285750" lvl="1" marL="742950">
              <a:buFont typeface="Wingdings" pitchFamily="2" charset="2"/>
              <a:buChar char="q"/>
            </a:pPr>
            <a:r>
              <a:rPr dirty="0" sz="2000" lang="id-ID" err="1">
                <a:solidFill>
                  <a:schemeClr val="tx2"/>
                </a:solidFill>
              </a:rPr>
              <a:t>B</a:t>
            </a:r>
            <a:r>
              <a:rPr dirty="0" sz="2000" lang="en-US" err="1" smtClean="0">
                <a:solidFill>
                  <a:schemeClr val="tx2"/>
                </a:solidFill>
              </a:rPr>
              <a:t>ersifat</a:t>
            </a:r>
            <a:r>
              <a:rPr dirty="0" sz="2000" lang="en-US" smtClean="0">
                <a:solidFill>
                  <a:schemeClr val="tx2"/>
                </a:solidFill>
              </a:rPr>
              <a:t> </a:t>
            </a:r>
            <a:r>
              <a:rPr dirty="0" sz="2000" lang="en-US" err="1">
                <a:solidFill>
                  <a:schemeClr val="tx2"/>
                </a:solidFill>
              </a:rPr>
              <a:t>embrionik</a:t>
            </a:r>
            <a:endParaRPr dirty="0" sz="2000" lang="id-ID">
              <a:solidFill>
                <a:schemeClr val="tx2"/>
              </a:solidFill>
            </a:endParaRPr>
          </a:p>
          <a:p>
            <a:pPr indent="-285750" lvl="1" marL="742950">
              <a:buFont typeface="Wingdings" pitchFamily="2" charset="2"/>
              <a:buChar char="q"/>
            </a:pPr>
            <a:r>
              <a:rPr dirty="0" sz="2000" lang="id-ID" err="1">
                <a:solidFill>
                  <a:schemeClr val="tx2"/>
                </a:solidFill>
              </a:rPr>
              <a:t>U</a:t>
            </a:r>
            <a:r>
              <a:rPr dirty="0" sz="2000" lang="en-US" err="1" smtClean="0">
                <a:solidFill>
                  <a:schemeClr val="tx2"/>
                </a:solidFill>
              </a:rPr>
              <a:t>kuran</a:t>
            </a:r>
            <a:r>
              <a:rPr dirty="0" sz="2000" lang="en-US" smtClean="0">
                <a:solidFill>
                  <a:schemeClr val="tx2"/>
                </a:solidFill>
              </a:rPr>
              <a:t> </a:t>
            </a:r>
            <a:r>
              <a:rPr dirty="0" sz="2000" lang="en-US" err="1">
                <a:solidFill>
                  <a:schemeClr val="tx2"/>
                </a:solidFill>
              </a:rPr>
              <a:t>sel</a:t>
            </a:r>
            <a:r>
              <a:rPr dirty="0" sz="2000" lang="en-US">
                <a:solidFill>
                  <a:schemeClr val="tx2"/>
                </a:solidFill>
              </a:rPr>
              <a:t> </a:t>
            </a:r>
            <a:r>
              <a:rPr dirty="0" sz="2000" lang="en-US" err="1">
                <a:solidFill>
                  <a:schemeClr val="tx2"/>
                </a:solidFill>
              </a:rPr>
              <a:t>kecil</a:t>
            </a:r>
            <a:endParaRPr dirty="0" sz="2000" lang="id-ID">
              <a:solidFill>
                <a:schemeClr val="tx2"/>
              </a:solidFill>
            </a:endParaRPr>
          </a:p>
          <a:p>
            <a:pPr indent="-285750" lvl="1" marL="742950">
              <a:buFont typeface="Wingdings" pitchFamily="2" charset="2"/>
              <a:buChar char="q"/>
            </a:pPr>
            <a:r>
              <a:rPr dirty="0" sz="2000" lang="id-ID" err="1">
                <a:solidFill>
                  <a:schemeClr val="tx2"/>
                </a:solidFill>
              </a:rPr>
              <a:t>D</a:t>
            </a:r>
            <a:r>
              <a:rPr dirty="0" sz="2000" lang="en-US" err="1" smtClean="0">
                <a:solidFill>
                  <a:schemeClr val="tx2"/>
                </a:solidFill>
              </a:rPr>
              <a:t>inding</a:t>
            </a:r>
            <a:r>
              <a:rPr dirty="0" sz="2000" lang="en-US" smtClean="0">
                <a:solidFill>
                  <a:schemeClr val="tx2"/>
                </a:solidFill>
              </a:rPr>
              <a:t> </a:t>
            </a:r>
            <a:r>
              <a:rPr dirty="0" sz="2000" lang="en-US">
                <a:solidFill>
                  <a:schemeClr val="tx2"/>
                </a:solidFill>
              </a:rPr>
              <a:t>tipis</a:t>
            </a:r>
            <a:endParaRPr dirty="0" sz="2000" lang="id-ID">
              <a:solidFill>
                <a:schemeClr val="tx2"/>
              </a:solidFill>
            </a:endParaRPr>
          </a:p>
          <a:p>
            <a:pPr indent="-285750" lvl="1" marL="742950">
              <a:buFont typeface="Wingdings" pitchFamily="2" charset="2"/>
              <a:buChar char="q"/>
            </a:pPr>
            <a:r>
              <a:rPr dirty="0" sz="2000" lang="id-ID" err="1">
                <a:solidFill>
                  <a:schemeClr val="tx2"/>
                </a:solidFill>
              </a:rPr>
              <a:t>N</a:t>
            </a:r>
            <a:r>
              <a:rPr dirty="0" sz="2000" lang="en-US" err="1" smtClean="0">
                <a:solidFill>
                  <a:schemeClr val="tx2"/>
                </a:solidFill>
              </a:rPr>
              <a:t>ukleus</a:t>
            </a:r>
            <a:r>
              <a:rPr dirty="0" sz="2000" lang="en-US" smtClean="0">
                <a:solidFill>
                  <a:schemeClr val="tx2"/>
                </a:solidFill>
              </a:rPr>
              <a:t> </a:t>
            </a:r>
            <a:r>
              <a:rPr dirty="0" sz="2000" lang="en-US" err="1">
                <a:solidFill>
                  <a:schemeClr val="tx2"/>
                </a:solidFill>
              </a:rPr>
              <a:t>besar</a:t>
            </a:r>
            <a:endParaRPr dirty="0" sz="2000" lang="id-ID">
              <a:solidFill>
                <a:schemeClr val="tx2"/>
              </a:solidFill>
            </a:endParaRPr>
          </a:p>
          <a:p>
            <a:pPr indent="-285750" lvl="1" marL="742950">
              <a:buFont typeface="Wingdings" pitchFamily="2" charset="2"/>
              <a:buChar char="q"/>
            </a:pPr>
            <a:r>
              <a:rPr dirty="0" sz="2000" lang="id-ID" err="1">
                <a:solidFill>
                  <a:schemeClr val="tx2"/>
                </a:solidFill>
              </a:rPr>
              <a:t>V</a:t>
            </a:r>
            <a:r>
              <a:rPr dirty="0" sz="2000" lang="en-US" err="1" smtClean="0">
                <a:solidFill>
                  <a:schemeClr val="tx2"/>
                </a:solidFill>
              </a:rPr>
              <a:t>akuola</a:t>
            </a:r>
            <a:r>
              <a:rPr dirty="0" sz="2000" lang="en-US" smtClean="0">
                <a:solidFill>
                  <a:schemeClr val="tx2"/>
                </a:solidFill>
              </a:rPr>
              <a:t> </a:t>
            </a:r>
            <a:r>
              <a:rPr dirty="0" sz="2000" lang="en-US" err="1">
                <a:solidFill>
                  <a:schemeClr val="tx2"/>
                </a:solidFill>
              </a:rPr>
              <a:t>kecil</a:t>
            </a:r>
            <a:r>
              <a:rPr dirty="0" sz="2000" lang="en-US">
                <a:solidFill>
                  <a:schemeClr val="tx2"/>
                </a:solidFill>
              </a:rPr>
              <a:t> kaya </a:t>
            </a:r>
            <a:r>
              <a:rPr dirty="0" sz="2000" lang="id-ID">
                <a:solidFill>
                  <a:schemeClr val="tx2"/>
                </a:solidFill>
              </a:rPr>
              <a:t>cairan sel</a:t>
            </a:r>
          </a:p>
          <a:p>
            <a:pPr indent="-285750" lvl="1" marL="742950">
              <a:buFont typeface="Wingdings" pitchFamily="2" charset="2"/>
              <a:buChar char="q"/>
            </a:pPr>
            <a:r>
              <a:rPr dirty="0" sz="2000" lang="id-ID" err="1">
                <a:solidFill>
                  <a:schemeClr val="tx2"/>
                </a:solidFill>
              </a:rPr>
              <a:t>S</a:t>
            </a:r>
            <a:r>
              <a:rPr dirty="0" sz="2000" lang="en-US" smtClean="0">
                <a:solidFill>
                  <a:schemeClr val="tx2"/>
                </a:solidFill>
              </a:rPr>
              <a:t>el </a:t>
            </a:r>
            <a:r>
              <a:rPr dirty="0" sz="2000" lang="en-US" err="1">
                <a:solidFill>
                  <a:schemeClr val="tx2"/>
                </a:solidFill>
              </a:rPr>
              <a:t>kuboid</a:t>
            </a:r>
            <a:r>
              <a:rPr dirty="0" sz="2000" lang="en-US">
                <a:solidFill>
                  <a:schemeClr val="tx2"/>
                </a:solidFill>
              </a:rPr>
              <a:t> </a:t>
            </a:r>
            <a:r>
              <a:rPr dirty="0" sz="2000" lang="en-US" err="1">
                <a:solidFill>
                  <a:schemeClr val="tx2"/>
                </a:solidFill>
              </a:rPr>
              <a:t>atau</a:t>
            </a:r>
            <a:r>
              <a:rPr dirty="0" sz="2000" lang="en-US">
                <a:solidFill>
                  <a:schemeClr val="tx2"/>
                </a:solidFill>
              </a:rPr>
              <a:t> </a:t>
            </a:r>
            <a:r>
              <a:rPr dirty="0" sz="2000" lang="en-US" err="1" smtClean="0">
                <a:solidFill>
                  <a:schemeClr val="tx2"/>
                </a:solidFill>
              </a:rPr>
              <a:t>prismatis</a:t>
            </a:r>
            <a:endParaRPr dirty="0" sz="2000" lang="id-ID" smtClean="0">
              <a:solidFill>
                <a:schemeClr val="tx2"/>
              </a:solidFill>
            </a:endParaRPr>
          </a:p>
          <a:p>
            <a:pPr indent="-285750" lvl="1" marL="742950">
              <a:buFont typeface="Wingdings" pitchFamily="2" charset="2"/>
              <a:buChar char="q"/>
            </a:pPr>
            <a:endParaRPr dirty="0" sz="2400" lang="id-ID">
              <a:solidFill>
                <a:schemeClr val="tx2"/>
              </a:solidFill>
            </a:endParaRPr>
          </a:p>
          <a:p>
            <a:r>
              <a:rPr b="1" dirty="0" sz="2400" lang="en-US" err="1" smtClean="0">
                <a:solidFill>
                  <a:schemeClr val="tx2"/>
                </a:solidFill>
              </a:rPr>
              <a:t>Fungsi</a:t>
            </a:r>
            <a:r>
              <a:rPr b="1" dirty="0" sz="2400" lang="id-ID" smtClean="0">
                <a:solidFill>
                  <a:schemeClr val="tx2"/>
                </a:solidFill>
              </a:rPr>
              <a:t> </a:t>
            </a:r>
            <a:r>
              <a:rPr b="1" dirty="0" sz="2400" lang="id-ID" smtClean="0">
                <a:solidFill>
                  <a:schemeClr val="tx2"/>
                </a:solidFill>
              </a:rPr>
              <a:t>:</a:t>
            </a:r>
            <a:endParaRPr b="1" dirty="0" sz="2400" lang="id-ID">
              <a:solidFill>
                <a:schemeClr val="tx2"/>
              </a:solidFill>
            </a:endParaRPr>
          </a:p>
          <a:p>
            <a:r>
              <a:rPr dirty="0" sz="2000" lang="id-ID" smtClean="0">
                <a:solidFill>
                  <a:schemeClr val="tx2"/>
                </a:solidFill>
              </a:rPr>
              <a:t>	Sebagai </a:t>
            </a:r>
            <a:r>
              <a:rPr dirty="0" sz="2000" lang="en-US" err="1" smtClean="0">
                <a:solidFill>
                  <a:schemeClr val="tx2"/>
                </a:solidFill>
              </a:rPr>
              <a:t>titik</a:t>
            </a:r>
            <a:r>
              <a:rPr dirty="0" sz="2000" lang="en-US" smtClean="0">
                <a:solidFill>
                  <a:schemeClr val="tx2"/>
                </a:solidFill>
              </a:rPr>
              <a:t> </a:t>
            </a:r>
            <a:r>
              <a:rPr dirty="0" sz="2000" lang="en-US" err="1">
                <a:solidFill>
                  <a:schemeClr val="tx2"/>
                </a:solidFill>
              </a:rPr>
              <a:t>awal</a:t>
            </a:r>
            <a:r>
              <a:rPr dirty="0" sz="2000" lang="en-US">
                <a:solidFill>
                  <a:schemeClr val="tx2"/>
                </a:solidFill>
              </a:rPr>
              <a:t> </a:t>
            </a:r>
            <a:r>
              <a:rPr dirty="0" sz="2000" lang="en-US" err="1">
                <a:solidFill>
                  <a:schemeClr val="tx2"/>
                </a:solidFill>
              </a:rPr>
              <a:t>pertumbuhan</a:t>
            </a:r>
            <a:r>
              <a:rPr dirty="0" sz="2000" lang="en-US">
                <a:solidFill>
                  <a:schemeClr val="tx2"/>
                </a:solidFill>
              </a:rPr>
              <a:t> </a:t>
            </a:r>
            <a:r>
              <a:rPr dirty="0" sz="2000" lang="en-US" err="1">
                <a:solidFill>
                  <a:schemeClr val="tx2"/>
                </a:solidFill>
              </a:rPr>
              <a:t>suatu</a:t>
            </a:r>
            <a:r>
              <a:rPr dirty="0" sz="2000" lang="en-US">
                <a:solidFill>
                  <a:schemeClr val="tx2"/>
                </a:solidFill>
              </a:rPr>
              <a:t> </a:t>
            </a:r>
            <a:r>
              <a:rPr dirty="0" sz="2000" lang="en-US" err="1">
                <a:solidFill>
                  <a:schemeClr val="tx2"/>
                </a:solidFill>
              </a:rPr>
              <a:t>tumbuhan</a:t>
            </a:r>
            <a:r>
              <a:rPr dirty="0" sz="2000" lang="en-US">
                <a:solidFill>
                  <a:schemeClr val="tx2"/>
                </a:solidFill>
              </a:rPr>
              <a:t> </a:t>
            </a:r>
            <a:r>
              <a:rPr dirty="0" sz="2000" lang="en-US" err="1">
                <a:solidFill>
                  <a:schemeClr val="tx2"/>
                </a:solidFill>
              </a:rPr>
              <a:t>sehingga</a:t>
            </a:r>
            <a:r>
              <a:rPr dirty="0" sz="2000" lang="en-US">
                <a:solidFill>
                  <a:schemeClr val="tx2"/>
                </a:solidFill>
              </a:rPr>
              <a:t> </a:t>
            </a:r>
            <a:r>
              <a:rPr dirty="0" sz="2000" lang="en-US" err="1">
                <a:solidFill>
                  <a:schemeClr val="tx2"/>
                </a:solidFill>
              </a:rPr>
              <a:t>jaringan</a:t>
            </a:r>
            <a:r>
              <a:rPr dirty="0" sz="2000" lang="en-US">
                <a:solidFill>
                  <a:schemeClr val="tx2"/>
                </a:solidFill>
              </a:rPr>
              <a:t> </a:t>
            </a:r>
            <a:r>
              <a:rPr dirty="0" sz="2000" lang="en-US" err="1">
                <a:solidFill>
                  <a:schemeClr val="tx2"/>
                </a:solidFill>
              </a:rPr>
              <a:t>tersebut</a:t>
            </a:r>
            <a:r>
              <a:rPr dirty="0" sz="2000" lang="en-US">
                <a:solidFill>
                  <a:schemeClr val="tx2"/>
                </a:solidFill>
              </a:rPr>
              <a:t> </a:t>
            </a:r>
            <a:r>
              <a:rPr dirty="0" sz="2000" lang="en-US" err="1">
                <a:solidFill>
                  <a:schemeClr val="tx2"/>
                </a:solidFill>
              </a:rPr>
              <a:t>nantinya</a:t>
            </a:r>
            <a:r>
              <a:rPr dirty="0" sz="2000" lang="en-US">
                <a:solidFill>
                  <a:schemeClr val="tx2"/>
                </a:solidFill>
              </a:rPr>
              <a:t> </a:t>
            </a:r>
            <a:r>
              <a:rPr dirty="0" sz="2000" lang="en-US" err="1" smtClean="0">
                <a:solidFill>
                  <a:schemeClr val="tx2"/>
                </a:solidFill>
              </a:rPr>
              <a:t>berdiferensiasi</a:t>
            </a:r>
            <a:r>
              <a:rPr dirty="0" sz="2000" lang="id-ID" smtClean="0">
                <a:solidFill>
                  <a:schemeClr val="tx2"/>
                </a:solidFill>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pic>
        <p:nvPicPr>
          <p:cNvPr id="2097163" name="Picture 8"/>
          <p:cNvPicPr>
            <a:picLocks noChangeAspect="1"/>
          </p:cNvPicPr>
          <p:nvPr/>
        </p:nvPicPr>
        <p:blipFill>
          <a:blip xmlns:r="http://schemas.openxmlformats.org/officeDocument/2006/relationships" r:embed="rId1" cstate="email"/>
          <a:stretch>
            <a:fillRect/>
          </a:stretch>
        </p:blipFill>
        <p:spPr>
          <a:xfrm>
            <a:off x="-4953000" y="-40335"/>
            <a:ext cx="7765662" cy="16476125"/>
          </a:xfrm>
          <a:prstGeom prst="rect"/>
        </p:spPr>
      </p:pic>
      <p:sp>
        <p:nvSpPr>
          <p:cNvPr id="1048662" name="TextBox 5"/>
          <p:cNvSpPr txBox="1"/>
          <p:nvPr/>
        </p:nvSpPr>
        <p:spPr>
          <a:xfrm>
            <a:off x="-6491" y="460243"/>
            <a:ext cx="9144000" cy="2136141"/>
          </a:xfrm>
          <a:prstGeom prst="rect"/>
          <a:noFill/>
        </p:spPr>
        <p:txBody>
          <a:bodyPr rtlCol="0" wrap="square">
            <a:spAutoFit/>
          </a:bodyPr>
          <a:p>
            <a:r>
              <a:rPr dirty="0" lang="id-ID" smtClean="0">
                <a:solidFill>
                  <a:schemeClr val="tx2"/>
                </a:solidFill>
              </a:rPr>
              <a:t>	</a:t>
            </a:r>
            <a:r>
              <a:rPr dirty="0" lang="en-US" err="1" smtClean="0">
                <a:solidFill>
                  <a:schemeClr val="tx2"/>
                </a:solidFill>
              </a:rPr>
              <a:t>Berdasarkan</a:t>
            </a:r>
            <a:r>
              <a:rPr dirty="0" lang="en-US" smtClean="0">
                <a:solidFill>
                  <a:schemeClr val="tx2"/>
                </a:solidFill>
              </a:rPr>
              <a:t> </a:t>
            </a:r>
            <a:r>
              <a:rPr dirty="0" lang="en-US" err="1">
                <a:solidFill>
                  <a:schemeClr val="tx2"/>
                </a:solidFill>
              </a:rPr>
              <a:t>asal</a:t>
            </a:r>
            <a:r>
              <a:rPr dirty="0" lang="en-US">
                <a:solidFill>
                  <a:schemeClr val="tx2"/>
                </a:solidFill>
              </a:rPr>
              <a:t> </a:t>
            </a:r>
            <a:r>
              <a:rPr dirty="0" lang="en-US" err="1">
                <a:solidFill>
                  <a:schemeClr val="tx2"/>
                </a:solidFill>
              </a:rPr>
              <a:t>pertumbuhannya</a:t>
            </a:r>
            <a:r>
              <a:rPr dirty="0" lang="en-US">
                <a:solidFill>
                  <a:schemeClr val="tx2"/>
                </a:solidFill>
              </a:rPr>
              <a:t>,</a:t>
            </a:r>
            <a:r>
              <a:rPr dirty="0" lang="id-ID">
                <a:solidFill>
                  <a:schemeClr val="tx2"/>
                </a:solidFill>
              </a:rPr>
              <a:t> </a:t>
            </a:r>
            <a:r>
              <a:rPr dirty="0" lang="en-US" err="1">
                <a:solidFill>
                  <a:schemeClr val="tx2"/>
                </a:solidFill>
              </a:rPr>
              <a:t>dibagi</a:t>
            </a:r>
            <a:r>
              <a:rPr dirty="0" lang="en-US">
                <a:solidFill>
                  <a:schemeClr val="tx2"/>
                </a:solidFill>
              </a:rPr>
              <a:t> </a:t>
            </a:r>
            <a:r>
              <a:rPr dirty="0" lang="en-US" err="1">
                <a:solidFill>
                  <a:schemeClr val="tx2"/>
                </a:solidFill>
              </a:rPr>
              <a:t>menjadi</a:t>
            </a:r>
            <a:r>
              <a:rPr dirty="0" lang="en-US">
                <a:solidFill>
                  <a:schemeClr val="tx2"/>
                </a:solidFill>
              </a:rPr>
              <a:t> :</a:t>
            </a:r>
            <a:endParaRPr dirty="0" lang="id-ID">
              <a:solidFill>
                <a:schemeClr val="tx2"/>
              </a:solidFill>
            </a:endParaRPr>
          </a:p>
          <a:p>
            <a:r>
              <a:rPr dirty="0" lang="en-US" err="1">
                <a:solidFill>
                  <a:schemeClr val="tx2"/>
                </a:solidFill>
              </a:rPr>
              <a:t>Promeristem</a:t>
            </a:r>
            <a:r>
              <a:rPr dirty="0" lang="id-ID">
                <a:solidFill>
                  <a:schemeClr val="tx2"/>
                </a:solidFill>
              </a:rPr>
              <a:t>		</a:t>
            </a:r>
            <a:r>
              <a:rPr dirty="0" lang="en-US">
                <a:solidFill>
                  <a:schemeClr val="tx2"/>
                </a:solidFill>
              </a:rPr>
              <a:t>: </a:t>
            </a:r>
            <a:r>
              <a:rPr dirty="0" lang="en-US" err="1">
                <a:solidFill>
                  <a:schemeClr val="tx2"/>
                </a:solidFill>
              </a:rPr>
              <a:t>sel</a:t>
            </a:r>
            <a:r>
              <a:rPr dirty="0" lang="en-US">
                <a:solidFill>
                  <a:schemeClr val="tx2"/>
                </a:solidFill>
              </a:rPr>
              <a:t> </a:t>
            </a:r>
            <a:r>
              <a:rPr dirty="0" lang="en-US" err="1">
                <a:solidFill>
                  <a:schemeClr val="tx2"/>
                </a:solidFill>
              </a:rPr>
              <a:t>pemula</a:t>
            </a:r>
            <a:endParaRPr dirty="0" lang="id-ID">
              <a:solidFill>
                <a:schemeClr val="tx2"/>
              </a:solidFill>
            </a:endParaRPr>
          </a:p>
          <a:p>
            <a:pPr lvl="0"/>
            <a:r>
              <a:rPr dirty="0" lang="en-US">
                <a:solidFill>
                  <a:schemeClr val="tx2"/>
                </a:solidFill>
              </a:rPr>
              <a:t>M</a:t>
            </a:r>
            <a:r>
              <a:rPr dirty="0" lang="id-ID">
                <a:solidFill>
                  <a:schemeClr val="tx2"/>
                </a:solidFill>
              </a:rPr>
              <a:t>eristem </a:t>
            </a:r>
            <a:r>
              <a:rPr dirty="0" lang="en-US">
                <a:solidFill>
                  <a:schemeClr val="tx2"/>
                </a:solidFill>
              </a:rPr>
              <a:t> Primer</a:t>
            </a:r>
            <a:r>
              <a:rPr dirty="0" lang="id-ID">
                <a:solidFill>
                  <a:schemeClr val="tx2"/>
                </a:solidFill>
              </a:rPr>
              <a:t>	</a:t>
            </a:r>
            <a:r>
              <a:rPr dirty="0" lang="en-US">
                <a:solidFill>
                  <a:schemeClr val="tx2"/>
                </a:solidFill>
              </a:rPr>
              <a:t>: </a:t>
            </a:r>
            <a:r>
              <a:rPr dirty="0" lang="en-US" err="1" smtClean="0">
                <a:solidFill>
                  <a:schemeClr val="tx2"/>
                </a:solidFill>
              </a:rPr>
              <a:t>berkembang</a:t>
            </a:r>
            <a:r>
              <a:rPr dirty="0" lang="en-US" smtClean="0">
                <a:solidFill>
                  <a:schemeClr val="tx2"/>
                </a:solidFill>
              </a:rPr>
              <a:t> </a:t>
            </a:r>
            <a:r>
              <a:rPr dirty="0" lang="en-US" err="1">
                <a:solidFill>
                  <a:schemeClr val="tx2"/>
                </a:solidFill>
              </a:rPr>
              <a:t>langsung</a:t>
            </a:r>
            <a:r>
              <a:rPr dirty="0" lang="en-US">
                <a:solidFill>
                  <a:schemeClr val="tx2"/>
                </a:solidFill>
              </a:rPr>
              <a:t> </a:t>
            </a:r>
            <a:r>
              <a:rPr dirty="0" lang="en-US" err="1">
                <a:solidFill>
                  <a:schemeClr val="tx2"/>
                </a:solidFill>
              </a:rPr>
              <a:t>dari</a:t>
            </a:r>
            <a:r>
              <a:rPr dirty="0" lang="en-US">
                <a:solidFill>
                  <a:schemeClr val="tx2"/>
                </a:solidFill>
              </a:rPr>
              <a:t> </a:t>
            </a:r>
            <a:r>
              <a:rPr dirty="0" lang="en-US" err="1">
                <a:solidFill>
                  <a:schemeClr val="tx2"/>
                </a:solidFill>
              </a:rPr>
              <a:t>sel</a:t>
            </a:r>
            <a:r>
              <a:rPr dirty="0" lang="en-US">
                <a:solidFill>
                  <a:schemeClr val="tx2"/>
                </a:solidFill>
              </a:rPr>
              <a:t> </a:t>
            </a:r>
            <a:r>
              <a:rPr dirty="0" lang="en-US" err="1">
                <a:solidFill>
                  <a:schemeClr val="tx2"/>
                </a:solidFill>
              </a:rPr>
              <a:t>embrionik</a:t>
            </a:r>
            <a:r>
              <a:rPr dirty="0" lang="en-US">
                <a:solidFill>
                  <a:schemeClr val="tx2"/>
                </a:solidFill>
              </a:rPr>
              <a:t>. </a:t>
            </a:r>
            <a:endParaRPr dirty="0" lang="id-ID">
              <a:solidFill>
                <a:schemeClr val="tx2"/>
              </a:solidFill>
            </a:endParaRPr>
          </a:p>
          <a:p>
            <a:pPr lvl="0"/>
            <a:r>
              <a:rPr dirty="0" lang="en-US">
                <a:solidFill>
                  <a:schemeClr val="tx2"/>
                </a:solidFill>
              </a:rPr>
              <a:t>M</a:t>
            </a:r>
            <a:r>
              <a:rPr dirty="0" lang="id-ID">
                <a:solidFill>
                  <a:schemeClr val="tx2"/>
                </a:solidFill>
              </a:rPr>
              <a:t>eristem</a:t>
            </a:r>
            <a:r>
              <a:rPr dirty="0" lang="en-US">
                <a:solidFill>
                  <a:schemeClr val="tx2"/>
                </a:solidFill>
              </a:rPr>
              <a:t> </a:t>
            </a:r>
            <a:r>
              <a:rPr dirty="0" lang="en-US" err="1">
                <a:solidFill>
                  <a:schemeClr val="tx2"/>
                </a:solidFill>
              </a:rPr>
              <a:t>Sekunder</a:t>
            </a:r>
            <a:r>
              <a:rPr dirty="0" lang="id-ID">
                <a:solidFill>
                  <a:schemeClr val="tx2"/>
                </a:solidFill>
              </a:rPr>
              <a:t>	</a:t>
            </a:r>
            <a:r>
              <a:rPr dirty="0" lang="en-US">
                <a:solidFill>
                  <a:schemeClr val="tx2"/>
                </a:solidFill>
              </a:rPr>
              <a:t>: </a:t>
            </a:r>
            <a:r>
              <a:rPr dirty="0" lang="en-US" err="1">
                <a:solidFill>
                  <a:schemeClr val="tx2"/>
                </a:solidFill>
              </a:rPr>
              <a:t>berkembang</a:t>
            </a:r>
            <a:r>
              <a:rPr dirty="0" lang="en-US">
                <a:solidFill>
                  <a:schemeClr val="tx2"/>
                </a:solidFill>
              </a:rPr>
              <a:t> </a:t>
            </a:r>
            <a:r>
              <a:rPr dirty="0" lang="en-US" err="1">
                <a:solidFill>
                  <a:schemeClr val="tx2"/>
                </a:solidFill>
              </a:rPr>
              <a:t>dari</a:t>
            </a:r>
            <a:r>
              <a:rPr dirty="0" lang="en-US">
                <a:solidFill>
                  <a:schemeClr val="tx2"/>
                </a:solidFill>
              </a:rPr>
              <a:t> </a:t>
            </a:r>
            <a:r>
              <a:rPr dirty="0" lang="en-US" err="1">
                <a:solidFill>
                  <a:schemeClr val="tx2"/>
                </a:solidFill>
              </a:rPr>
              <a:t>jaringan</a:t>
            </a:r>
            <a:r>
              <a:rPr dirty="0" lang="en-US">
                <a:solidFill>
                  <a:schemeClr val="tx2"/>
                </a:solidFill>
              </a:rPr>
              <a:t> yang </a:t>
            </a:r>
            <a:r>
              <a:rPr dirty="0" lang="en-US" err="1">
                <a:solidFill>
                  <a:schemeClr val="tx2"/>
                </a:solidFill>
              </a:rPr>
              <a:t>berdiferensiasi</a:t>
            </a:r>
            <a:r>
              <a:rPr dirty="0" lang="en-US" smtClean="0">
                <a:solidFill>
                  <a:schemeClr val="tx2"/>
                </a:solidFill>
              </a:rPr>
              <a:t>.</a:t>
            </a:r>
            <a:endParaRPr dirty="0" lang="id-ID" smtClean="0">
              <a:solidFill>
                <a:schemeClr val="tx2"/>
              </a:solidFill>
            </a:endParaRPr>
          </a:p>
          <a:p>
            <a:pPr lvl="0"/>
            <a:r>
              <a:rPr dirty="0" sz="2400" lang="en-US" smtClean="0">
                <a:solidFill>
                  <a:schemeClr val="tx2"/>
                </a:solidFill>
              </a:rPr>
              <a:t> </a:t>
            </a:r>
            <a:endParaRPr dirty="0" sz="2400" lang="id-ID">
              <a:solidFill>
                <a:schemeClr val="tx2"/>
              </a:solidFill>
            </a:endParaRPr>
          </a:p>
          <a:p>
            <a:pPr lvl="0"/>
            <a:r>
              <a:rPr b="1" dirty="0" sz="2400" lang="en-US" err="1">
                <a:solidFill>
                  <a:schemeClr val="tx2"/>
                </a:solidFill>
              </a:rPr>
              <a:t>Contoh</a:t>
            </a:r>
            <a:r>
              <a:rPr b="1" dirty="0" sz="2400" lang="en-US">
                <a:solidFill>
                  <a:schemeClr val="tx2"/>
                </a:solidFill>
              </a:rPr>
              <a:t>:</a:t>
            </a:r>
            <a:endParaRPr b="1" dirty="0" sz="2400" lang="id-ID">
              <a:solidFill>
                <a:schemeClr val="tx2"/>
              </a:solidFill>
            </a:endParaRPr>
          </a:p>
          <a:p>
            <a:pPr lvl="0"/>
            <a:r>
              <a:rPr dirty="0" lang="id-ID">
                <a:solidFill>
                  <a:schemeClr val="tx2"/>
                </a:solidFill>
              </a:rPr>
              <a:t>	J</a:t>
            </a:r>
            <a:r>
              <a:rPr dirty="0" lang="en-US" err="1">
                <a:solidFill>
                  <a:schemeClr val="tx2"/>
                </a:solidFill>
              </a:rPr>
              <a:t>aringan</a:t>
            </a:r>
            <a:r>
              <a:rPr dirty="0" lang="en-US">
                <a:solidFill>
                  <a:schemeClr val="tx2"/>
                </a:solidFill>
              </a:rPr>
              <a:t> </a:t>
            </a:r>
            <a:r>
              <a:rPr dirty="0" lang="en-US" err="1">
                <a:solidFill>
                  <a:schemeClr val="tx2"/>
                </a:solidFill>
              </a:rPr>
              <a:t>kambium</a:t>
            </a:r>
            <a:r>
              <a:rPr dirty="0" lang="en-US">
                <a:solidFill>
                  <a:schemeClr val="tx2"/>
                </a:solidFill>
              </a:rPr>
              <a:t> </a:t>
            </a:r>
            <a:r>
              <a:rPr dirty="0" lang="en-US" err="1">
                <a:solidFill>
                  <a:schemeClr val="tx2"/>
                </a:solidFill>
              </a:rPr>
              <a:t>gabus</a:t>
            </a:r>
            <a:r>
              <a:rPr dirty="0" lang="en-US">
                <a:solidFill>
                  <a:schemeClr val="tx2"/>
                </a:solidFill>
              </a:rPr>
              <a:t> </a:t>
            </a:r>
            <a:r>
              <a:rPr dirty="0" lang="en-US" err="1">
                <a:solidFill>
                  <a:schemeClr val="tx2"/>
                </a:solidFill>
              </a:rPr>
              <a:t>dari</a:t>
            </a:r>
            <a:r>
              <a:rPr dirty="0" lang="en-US">
                <a:solidFill>
                  <a:schemeClr val="tx2"/>
                </a:solidFill>
              </a:rPr>
              <a:t> </a:t>
            </a:r>
            <a:r>
              <a:rPr dirty="0" lang="en-US" err="1">
                <a:solidFill>
                  <a:schemeClr val="tx2"/>
                </a:solidFill>
              </a:rPr>
              <a:t>parenkim</a:t>
            </a:r>
            <a:r>
              <a:rPr dirty="0" lang="en-US">
                <a:solidFill>
                  <a:schemeClr val="tx2"/>
                </a:solidFill>
              </a:rPr>
              <a:t> </a:t>
            </a:r>
            <a:r>
              <a:rPr dirty="0" lang="en-US" err="1">
                <a:solidFill>
                  <a:schemeClr val="tx2"/>
                </a:solidFill>
              </a:rPr>
              <a:t>atau</a:t>
            </a:r>
            <a:r>
              <a:rPr dirty="0" lang="en-US">
                <a:solidFill>
                  <a:schemeClr val="tx2"/>
                </a:solidFill>
              </a:rPr>
              <a:t> </a:t>
            </a:r>
            <a:r>
              <a:rPr dirty="0" lang="en-US" err="1">
                <a:solidFill>
                  <a:schemeClr val="tx2"/>
                </a:solidFill>
              </a:rPr>
              <a:t>kolenkim</a:t>
            </a:r>
            <a:r>
              <a:rPr dirty="0" lang="en-US" smtClean="0">
                <a:solidFill>
                  <a:schemeClr val="tx2"/>
                </a:solidFill>
              </a:rPr>
              <a:t>.</a:t>
            </a:r>
            <a:endParaRPr dirty="0" lang="id-ID">
              <a:solidFill>
                <a:schemeClr val="tx2"/>
              </a:solidFill>
            </a:endParaRPr>
          </a:p>
        </p:txBody>
      </p:sp>
      <p:pic>
        <p:nvPicPr>
          <p:cNvPr id="2097164" name="Picture 4"/>
          <p:cNvPicPr>
            <a:picLocks noChangeAspect="1" noChangeArrowheads="1"/>
          </p:cNvPicPr>
          <p:nvPr/>
        </p:nvPicPr>
        <p:blipFill>
          <a:blip xmlns:r="http://schemas.openxmlformats.org/officeDocument/2006/relationships" r:embed="rId2" cstate="email"/>
          <a:srcRect/>
          <a:stretch>
            <a:fillRect/>
          </a:stretch>
        </p:blipFill>
        <p:spPr bwMode="auto">
          <a:xfrm>
            <a:off x="0" y="2636117"/>
            <a:ext cx="5715000" cy="3000375"/>
          </a:xfrm>
          <a:prstGeom prst="rect"/>
          <a:noFill/>
          <a:ln>
            <a:noFill/>
          </a:ln>
        </p:spPr>
      </p:pic>
      <p:pic>
        <p:nvPicPr>
          <p:cNvPr id="2097165" name="Picture 5" descr="kambium gabus,slmn"/>
          <p:cNvPicPr>
            <a:picLocks noChangeAspect="1" noChangeArrowheads="1"/>
          </p:cNvPicPr>
          <p:nvPr/>
        </p:nvPicPr>
        <p:blipFill>
          <a:blip xmlns:r="http://schemas.openxmlformats.org/officeDocument/2006/relationships" r:embed="rId3" cstate="email"/>
          <a:srcRect/>
          <a:stretch>
            <a:fillRect/>
          </a:stretch>
        </p:blipFill>
        <p:spPr bwMode="auto">
          <a:xfrm>
            <a:off x="6407150" y="2678477"/>
            <a:ext cx="2736850" cy="2238375"/>
          </a:xfrm>
          <a:prstGeom prst="rect"/>
          <a:noFill/>
          <a:ln>
            <a:noFill/>
          </a:ln>
        </p:spPr>
      </p:pic>
      <p:sp>
        <p:nvSpPr>
          <p:cNvPr id="1048663" name="TextBox 18"/>
          <p:cNvSpPr txBox="1"/>
          <p:nvPr/>
        </p:nvSpPr>
        <p:spPr>
          <a:xfrm>
            <a:off x="0" y="6165304"/>
            <a:ext cx="5715000" cy="369332"/>
          </a:xfrm>
          <a:prstGeom prst="rect"/>
          <a:noFill/>
        </p:spPr>
        <p:txBody>
          <a:bodyPr rtlCol="0" wrap="square">
            <a:spAutoFit/>
          </a:bodyPr>
          <a:p>
            <a:pPr algn="ctr"/>
            <a:r>
              <a:rPr b="1" dirty="0" lang="en-US">
                <a:solidFill>
                  <a:schemeClr val="tx2"/>
                </a:solidFill>
              </a:rPr>
              <a:t>Meristem primer</a:t>
            </a:r>
            <a:endParaRPr b="1" dirty="0" lang="id-ID">
              <a:solidFill>
                <a:schemeClr val="tx2"/>
              </a:solidFill>
            </a:endParaRPr>
          </a:p>
        </p:txBody>
      </p:sp>
      <p:sp>
        <p:nvSpPr>
          <p:cNvPr id="1048664" name="TextBox 19"/>
          <p:cNvSpPr txBox="1"/>
          <p:nvPr/>
        </p:nvSpPr>
        <p:spPr>
          <a:xfrm>
            <a:off x="6407150" y="6026804"/>
            <a:ext cx="2736850" cy="646331"/>
          </a:xfrm>
          <a:prstGeom prst="rect"/>
          <a:noFill/>
        </p:spPr>
        <p:txBody>
          <a:bodyPr rtlCol="0" wrap="square">
            <a:spAutoFit/>
          </a:bodyPr>
          <a:p>
            <a:pPr algn="ctr"/>
            <a:r>
              <a:rPr b="1" dirty="0" lang="en-US">
                <a:solidFill>
                  <a:schemeClr val="tx2"/>
                </a:solidFill>
              </a:rPr>
              <a:t>Meristem </a:t>
            </a:r>
            <a:r>
              <a:rPr b="1" dirty="0" lang="en-US" err="1" smtClean="0">
                <a:solidFill>
                  <a:schemeClr val="tx2"/>
                </a:solidFill>
              </a:rPr>
              <a:t>sekunder</a:t>
            </a:r>
            <a:r>
              <a:rPr b="1" dirty="0" lang="id-ID" smtClean="0">
                <a:solidFill>
                  <a:schemeClr val="tx2"/>
                </a:solidFill>
              </a:rPr>
              <a:t>:</a:t>
            </a:r>
            <a:r>
              <a:rPr b="1" dirty="0" lang="en-US" smtClean="0">
                <a:solidFill>
                  <a:schemeClr val="tx2"/>
                </a:solidFill>
              </a:rPr>
              <a:t> </a:t>
            </a:r>
            <a:r>
              <a:rPr b="1" dirty="0" lang="en-US" err="1">
                <a:solidFill>
                  <a:schemeClr val="tx2"/>
                </a:solidFill>
              </a:rPr>
              <a:t>jaringan</a:t>
            </a:r>
            <a:r>
              <a:rPr b="1" dirty="0" lang="en-US">
                <a:solidFill>
                  <a:schemeClr val="tx2"/>
                </a:solidFill>
              </a:rPr>
              <a:t> </a:t>
            </a:r>
            <a:r>
              <a:rPr b="1" dirty="0" lang="en-US" err="1" smtClean="0">
                <a:solidFill>
                  <a:schemeClr val="tx2"/>
                </a:solidFill>
              </a:rPr>
              <a:t>kambium</a:t>
            </a:r>
            <a:endParaRPr b="1" dirty="0" lang="en-US">
              <a:solidFill>
                <a:schemeClr val="tx2"/>
              </a:solidFill>
            </a:endParaRPr>
          </a:p>
        </p:txBody>
      </p:sp>
    </p:spTree>
  </p:cSld>
  <p:clrMapOvr>
    <a:masterClrMapping/>
  </p:clrMapOvr>
  <p:transition spd="slow">
    <p:push/>
  </p:transition>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pic>
        <p:nvPicPr>
          <p:cNvPr id="2097166" name="Picture 5"/>
          <p:cNvPicPr>
            <a:picLocks noChangeAspect="1"/>
          </p:cNvPicPr>
          <p:nvPr/>
        </p:nvPicPr>
        <p:blipFill>
          <a:blip xmlns:r="http://schemas.openxmlformats.org/officeDocument/2006/relationships" r:embed="rId1" cstate="email"/>
          <a:stretch>
            <a:fillRect/>
          </a:stretch>
        </p:blipFill>
        <p:spPr>
          <a:xfrm>
            <a:off x="-4963332" y="-6858000"/>
            <a:ext cx="7765662" cy="16476125"/>
          </a:xfrm>
          <a:prstGeom prst="rect"/>
        </p:spPr>
      </p:pic>
      <p:pic>
        <p:nvPicPr>
          <p:cNvPr id="2097167" name="Picture 12"/>
          <p:cNvPicPr>
            <a:picLocks noChangeAspect="1"/>
          </p:cNvPicPr>
          <p:nvPr/>
        </p:nvPicPr>
        <p:blipFill rotWithShape="1">
          <a:blip xmlns:r="http://schemas.openxmlformats.org/officeDocument/2006/relationships" r:embed="rId2" cstate="email"/>
          <a:srcRect/>
          <a:stretch>
            <a:fillRect/>
          </a:stretch>
        </p:blipFill>
        <p:spPr>
          <a:xfrm rot="20753331" flipH="1">
            <a:off x="-316180" y="3775290"/>
            <a:ext cx="2895600" cy="3390489"/>
          </a:xfrm>
          <a:prstGeom prst="rect"/>
        </p:spPr>
      </p:pic>
      <p:sp>
        <p:nvSpPr>
          <p:cNvPr id="1048668" name="TextBox 4"/>
          <p:cNvSpPr txBox="1"/>
          <p:nvPr/>
        </p:nvSpPr>
        <p:spPr>
          <a:xfrm>
            <a:off x="0" y="0"/>
            <a:ext cx="9144000" cy="2377440"/>
          </a:xfrm>
          <a:prstGeom prst="rect"/>
          <a:noFill/>
        </p:spPr>
        <p:txBody>
          <a:bodyPr rtlCol="0" wrap="square">
            <a:spAutoFit/>
          </a:bodyPr>
          <a:p>
            <a:endParaRPr dirty="0" lang="id-ID">
              <a:solidFill>
                <a:schemeClr val="tx2"/>
              </a:solidFill>
            </a:endParaRPr>
          </a:p>
          <a:p>
            <a:endParaRPr dirty="0" lang="id-ID">
              <a:solidFill>
                <a:schemeClr val="tx2"/>
              </a:solidFill>
            </a:endParaRPr>
          </a:p>
          <a:p>
            <a:pPr>
              <a:lnSpc>
                <a:spcPct val="90000"/>
              </a:lnSpc>
            </a:pPr>
            <a:r>
              <a:rPr b="1" dirty="0" sz="2400" lang="en-US" err="1">
                <a:solidFill>
                  <a:schemeClr val="tx2"/>
                </a:solidFill>
              </a:rPr>
              <a:t>Berdasarkan</a:t>
            </a:r>
            <a:r>
              <a:rPr b="1" dirty="0" sz="2400" lang="en-US">
                <a:solidFill>
                  <a:schemeClr val="tx2"/>
                </a:solidFill>
              </a:rPr>
              <a:t> </a:t>
            </a:r>
            <a:r>
              <a:rPr b="1" dirty="0" sz="2400" lang="en-US" err="1">
                <a:solidFill>
                  <a:schemeClr val="tx2"/>
                </a:solidFill>
              </a:rPr>
              <a:t>Letak</a:t>
            </a:r>
            <a:r>
              <a:rPr b="1" dirty="0" sz="2400" lang="en-US" smtClean="0">
                <a:solidFill>
                  <a:schemeClr val="tx2"/>
                </a:solidFill>
              </a:rPr>
              <a:t>:</a:t>
            </a:r>
            <a:endParaRPr b="1" dirty="0" sz="2400" lang="id-ID" smtClean="0">
              <a:solidFill>
                <a:schemeClr val="tx2"/>
              </a:solidFill>
            </a:endParaRPr>
          </a:p>
          <a:p>
            <a:pPr>
              <a:lnSpc>
                <a:spcPct val="90000"/>
              </a:lnSpc>
            </a:pPr>
            <a:endParaRPr b="1" dirty="0" sz="2400" lang="en-US">
              <a:solidFill>
                <a:schemeClr val="tx2"/>
              </a:solidFill>
            </a:endParaRPr>
          </a:p>
          <a:p>
            <a:pPr lvl="1">
              <a:lnSpc>
                <a:spcPct val="90000"/>
              </a:lnSpc>
            </a:pPr>
            <a:r>
              <a:rPr dirty="0" sz="2000" lang="en-US">
                <a:solidFill>
                  <a:schemeClr val="tx2"/>
                </a:solidFill>
              </a:rPr>
              <a:t>1. Meristem </a:t>
            </a:r>
            <a:r>
              <a:rPr dirty="0" sz="2000" lang="en-US" err="1">
                <a:solidFill>
                  <a:schemeClr val="tx2"/>
                </a:solidFill>
              </a:rPr>
              <a:t>apikal</a:t>
            </a:r>
            <a:r>
              <a:rPr dirty="0" sz="2000" lang="en-US">
                <a:solidFill>
                  <a:schemeClr val="tx2"/>
                </a:solidFill>
              </a:rPr>
              <a:t> </a:t>
            </a:r>
            <a:r>
              <a:rPr dirty="0" sz="2000" lang="en-US" err="1">
                <a:solidFill>
                  <a:schemeClr val="tx2"/>
                </a:solidFill>
              </a:rPr>
              <a:t>pada</a:t>
            </a:r>
            <a:r>
              <a:rPr dirty="0" sz="2000" lang="en-US">
                <a:solidFill>
                  <a:schemeClr val="tx2"/>
                </a:solidFill>
              </a:rPr>
              <a:t> </a:t>
            </a:r>
            <a:r>
              <a:rPr dirty="0" sz="2000" lang="en-US" err="1">
                <a:solidFill>
                  <a:schemeClr val="tx2"/>
                </a:solidFill>
              </a:rPr>
              <a:t>ujung</a:t>
            </a:r>
            <a:r>
              <a:rPr dirty="0" sz="2000" lang="en-US">
                <a:solidFill>
                  <a:schemeClr val="tx2"/>
                </a:solidFill>
              </a:rPr>
              <a:t> </a:t>
            </a:r>
            <a:r>
              <a:rPr dirty="0" sz="2000" lang="en-US" err="1">
                <a:solidFill>
                  <a:schemeClr val="tx2"/>
                </a:solidFill>
              </a:rPr>
              <a:t>batang</a:t>
            </a:r>
            <a:r>
              <a:rPr dirty="0" sz="2000" lang="en-US">
                <a:solidFill>
                  <a:schemeClr val="tx2"/>
                </a:solidFill>
              </a:rPr>
              <a:t> </a:t>
            </a:r>
            <a:r>
              <a:rPr dirty="0" sz="2000" lang="en-US" err="1">
                <a:solidFill>
                  <a:schemeClr val="tx2"/>
                </a:solidFill>
              </a:rPr>
              <a:t>atau</a:t>
            </a:r>
            <a:r>
              <a:rPr dirty="0" sz="2000" lang="en-US">
                <a:solidFill>
                  <a:schemeClr val="tx2"/>
                </a:solidFill>
              </a:rPr>
              <a:t> </a:t>
            </a:r>
            <a:r>
              <a:rPr dirty="0" sz="2000" lang="en-US" err="1">
                <a:solidFill>
                  <a:schemeClr val="tx2"/>
                </a:solidFill>
              </a:rPr>
              <a:t>akar</a:t>
            </a:r>
            <a:endParaRPr dirty="0" sz="2000" lang="en-US">
              <a:solidFill>
                <a:schemeClr val="tx2"/>
              </a:solidFill>
            </a:endParaRPr>
          </a:p>
          <a:p>
            <a:pPr lvl="1">
              <a:lnSpc>
                <a:spcPct val="90000"/>
              </a:lnSpc>
              <a:spcBef>
                <a:spcPct val="0"/>
              </a:spcBef>
            </a:pPr>
            <a:r>
              <a:rPr dirty="0" sz="2000" lang="en-US">
                <a:solidFill>
                  <a:schemeClr val="tx2"/>
                </a:solidFill>
              </a:rPr>
              <a:t>2. Meristem </a:t>
            </a:r>
            <a:r>
              <a:rPr dirty="0" sz="2000" lang="en-US" err="1">
                <a:solidFill>
                  <a:schemeClr val="tx2"/>
                </a:solidFill>
              </a:rPr>
              <a:t>interkalar</a:t>
            </a:r>
            <a:r>
              <a:rPr dirty="0" sz="2000" lang="en-US">
                <a:solidFill>
                  <a:schemeClr val="tx2"/>
                </a:solidFill>
              </a:rPr>
              <a:t> </a:t>
            </a:r>
            <a:r>
              <a:rPr dirty="0" sz="2000" lang="en-US" err="1">
                <a:solidFill>
                  <a:schemeClr val="tx2"/>
                </a:solidFill>
              </a:rPr>
              <a:t>diantara</a:t>
            </a:r>
            <a:r>
              <a:rPr dirty="0" sz="2000" lang="en-US">
                <a:solidFill>
                  <a:schemeClr val="tx2"/>
                </a:solidFill>
              </a:rPr>
              <a:t> </a:t>
            </a:r>
            <a:r>
              <a:rPr dirty="0" sz="2000" lang="en-US" err="1">
                <a:solidFill>
                  <a:schemeClr val="tx2"/>
                </a:solidFill>
              </a:rPr>
              <a:t>jaringan</a:t>
            </a:r>
            <a:r>
              <a:rPr dirty="0" sz="2000" lang="en-US">
                <a:solidFill>
                  <a:schemeClr val="tx2"/>
                </a:solidFill>
              </a:rPr>
              <a:t> meristem </a:t>
            </a:r>
            <a:r>
              <a:rPr dirty="0" sz="2000" lang="en-US">
                <a:solidFill>
                  <a:schemeClr val="tx2"/>
                </a:solidFill>
              </a:rPr>
              <a:t>primer</a:t>
            </a:r>
            <a:r>
              <a:rPr dirty="0" sz="2000" lang="id-ID">
                <a:solidFill>
                  <a:schemeClr val="tx2"/>
                </a:solidFill>
              </a:rPr>
              <a:t> </a:t>
            </a:r>
            <a:r>
              <a:rPr dirty="0" sz="2000" lang="en-US" err="1">
                <a:solidFill>
                  <a:schemeClr val="tx2"/>
                </a:solidFill>
              </a:rPr>
              <a:t>dewasa</a:t>
            </a:r>
            <a:endParaRPr dirty="0" sz="2000" lang="en-US">
              <a:solidFill>
                <a:schemeClr val="tx2"/>
              </a:solidFill>
            </a:endParaRPr>
          </a:p>
          <a:p>
            <a:pPr lvl="1">
              <a:lnSpc>
                <a:spcPct val="90000"/>
              </a:lnSpc>
              <a:spcBef>
                <a:spcPct val="0"/>
              </a:spcBef>
            </a:pPr>
            <a:r>
              <a:rPr dirty="0" sz="2000" lang="en-US">
                <a:solidFill>
                  <a:schemeClr val="tx2"/>
                </a:solidFill>
              </a:rPr>
              <a:t>3. Meristem lateral </a:t>
            </a:r>
            <a:r>
              <a:rPr dirty="0" sz="2000" lang="en-US" err="1">
                <a:solidFill>
                  <a:schemeClr val="tx2"/>
                </a:solidFill>
              </a:rPr>
              <a:t>menghasilkan</a:t>
            </a:r>
            <a:r>
              <a:rPr dirty="0" sz="2000" lang="en-US">
                <a:solidFill>
                  <a:schemeClr val="tx2"/>
                </a:solidFill>
              </a:rPr>
              <a:t> </a:t>
            </a:r>
            <a:r>
              <a:rPr dirty="0" sz="2000" lang="en-US" err="1">
                <a:solidFill>
                  <a:schemeClr val="tx2"/>
                </a:solidFill>
              </a:rPr>
              <a:t>pertumbuhan</a:t>
            </a:r>
            <a:r>
              <a:rPr dirty="0" sz="2000" lang="en-US">
                <a:solidFill>
                  <a:schemeClr val="tx2"/>
                </a:solidFill>
              </a:rPr>
              <a:t> </a:t>
            </a:r>
            <a:r>
              <a:rPr dirty="0" sz="2000" lang="en-US" err="1">
                <a:solidFill>
                  <a:schemeClr val="tx2"/>
                </a:solidFill>
              </a:rPr>
              <a:t>sekunder</a:t>
            </a:r>
            <a:r>
              <a:rPr dirty="0" sz="2000" lang="en-US">
                <a:solidFill>
                  <a:schemeClr val="tx2"/>
                </a:solidFill>
              </a:rPr>
              <a:t> (</a:t>
            </a:r>
            <a:r>
              <a:rPr dirty="0" sz="2000" lang="en-US" err="1">
                <a:solidFill>
                  <a:schemeClr val="tx2"/>
                </a:solidFill>
              </a:rPr>
              <a:t>ke</a:t>
            </a:r>
            <a:r>
              <a:rPr dirty="0" sz="2000" lang="id-ID">
                <a:solidFill>
                  <a:schemeClr val="tx2"/>
                </a:solidFill>
              </a:rPr>
              <a:t> </a:t>
            </a:r>
            <a:r>
              <a:rPr dirty="0" sz="2000" lang="en-US" err="1">
                <a:solidFill>
                  <a:schemeClr val="tx2"/>
                </a:solidFill>
              </a:rPr>
              <a:t>samping</a:t>
            </a:r>
            <a:r>
              <a:rPr dirty="0" sz="2000" lang="en-US">
                <a:solidFill>
                  <a:schemeClr val="tx2"/>
                </a:solidFill>
              </a:rPr>
              <a:t> </a:t>
            </a:r>
            <a:r>
              <a:rPr dirty="0" sz="2000" lang="en-US" err="1">
                <a:solidFill>
                  <a:schemeClr val="tx2"/>
                </a:solidFill>
              </a:rPr>
              <a:t>atau</a:t>
            </a:r>
            <a:r>
              <a:rPr dirty="0" sz="2000" lang="id-ID">
                <a:solidFill>
                  <a:schemeClr val="tx2"/>
                </a:solidFill>
              </a:rPr>
              <a:t> </a:t>
            </a:r>
            <a:r>
              <a:rPr dirty="0" sz="2000" lang="en-US" err="1">
                <a:solidFill>
                  <a:schemeClr val="tx2"/>
                </a:solidFill>
              </a:rPr>
              <a:t>bertambah</a:t>
            </a:r>
            <a:r>
              <a:rPr dirty="0" sz="2000" lang="en-US">
                <a:solidFill>
                  <a:schemeClr val="tx2"/>
                </a:solidFill>
              </a:rPr>
              <a:t> </a:t>
            </a:r>
            <a:r>
              <a:rPr dirty="0" sz="2000" lang="en-US">
                <a:solidFill>
                  <a:schemeClr val="tx2"/>
                </a:solidFill>
              </a:rPr>
              <a:t>‘</a:t>
            </a:r>
            <a:r>
              <a:rPr dirty="0" sz="2000" lang="en-US" err="1">
                <a:solidFill>
                  <a:schemeClr val="tx2"/>
                </a:solidFill>
              </a:rPr>
              <a:t>gemuk</a:t>
            </a:r>
            <a:r>
              <a:rPr dirty="0" sz="2000" lang="en-US">
                <a:solidFill>
                  <a:schemeClr val="tx2"/>
                </a:solidFill>
              </a:rPr>
              <a:t>’)</a:t>
            </a:r>
            <a:endParaRPr dirty="0" sz="2000" lang="en-US">
              <a:solidFill>
                <a:schemeClr val="tx2"/>
              </a:solidFill>
            </a:endParaRPr>
          </a:p>
        </p:txBody>
      </p:sp>
      <p:pic>
        <p:nvPicPr>
          <p:cNvPr id="2097168" name="Picture 12"/>
          <p:cNvPicPr>
            <a:picLocks noChangeAspect="1" noChangeArrowheads="1"/>
          </p:cNvPicPr>
          <p:nvPr/>
        </p:nvPicPr>
        <p:blipFill>
          <a:blip xmlns:r="http://schemas.openxmlformats.org/officeDocument/2006/relationships" r:embed="rId3" cstate="email"/>
          <a:srcRect/>
          <a:stretch>
            <a:fillRect/>
          </a:stretch>
        </p:blipFill>
        <p:spPr bwMode="auto">
          <a:xfrm>
            <a:off x="4038600" y="3815365"/>
            <a:ext cx="5105400" cy="3020031"/>
          </a:xfrm>
          <a:prstGeom prst="rect"/>
          <a:noFill/>
          <a:ln>
            <a:noFill/>
          </a:ln>
        </p:spPr>
      </p:pic>
    </p:spTree>
  </p:cSld>
  <p:clrMapOvr>
    <a:masterClrMapping/>
  </p:clrMapOvr>
  <p:transition spd="slow">
    <p:push dir="u"/>
  </p:transition>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72" name="Title 4"/>
          <p:cNvSpPr>
            <a:spLocks noGrp="1"/>
          </p:cNvSpPr>
          <p:nvPr>
            <p:ph type="title"/>
          </p:nvPr>
        </p:nvSpPr>
        <p:spPr>
          <a:xfrm>
            <a:off x="228600" y="3048000"/>
            <a:ext cx="7239000" cy="1828800"/>
          </a:xfrm>
        </p:spPr>
        <p:txBody>
          <a:bodyPr>
            <a:noAutofit/>
          </a:bodyPr>
          <a:p>
            <a:pPr algn="r" eaLnBrk="0" hangingPunct="0" indent="-365125" marL="365125"/>
            <a:r>
              <a:rPr dirty="0" sz="6000" lang="id-ID" smtClean="0">
                <a:latin typeface="+mj-lt"/>
              </a:rPr>
              <a:t>Jaringan </a:t>
            </a:r>
            <a:r>
              <a:rPr dirty="0" sz="6000" lang="id-ID" smtClean="0">
                <a:latin typeface="+mj-lt"/>
              </a:rPr>
              <a:t>Permanen (Dewasa)</a:t>
            </a:r>
            <a:endParaRPr dirty="0" sz="6000" lang="id-ID">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dissolve/>
      </p:transition>
    </mc:Choice>
    <mc:Fallback>
      <p:transition spd="slow">
        <p:fade/>
      </p:transition>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69" name="Picture 11"/>
          <p:cNvPicPr>
            <a:picLocks noChangeAspect="1"/>
          </p:cNvPicPr>
          <p:nvPr/>
        </p:nvPicPr>
        <p:blipFill>
          <a:blip xmlns:r="http://schemas.openxmlformats.org/officeDocument/2006/relationships" r:embed="rId1" cstate="email"/>
          <a:stretch>
            <a:fillRect/>
          </a:stretch>
        </p:blipFill>
        <p:spPr>
          <a:xfrm>
            <a:off x="4191000" y="0"/>
            <a:ext cx="7765662" cy="16476125"/>
          </a:xfrm>
          <a:prstGeom prst="rect"/>
        </p:spPr>
      </p:pic>
      <p:sp>
        <p:nvSpPr>
          <p:cNvPr id="1048676" name="TextBox 6"/>
          <p:cNvSpPr txBox="1"/>
          <p:nvPr/>
        </p:nvSpPr>
        <p:spPr>
          <a:xfrm>
            <a:off x="0" y="0"/>
            <a:ext cx="9144000" cy="5933440"/>
          </a:xfrm>
          <a:prstGeom prst="rect"/>
          <a:noFill/>
        </p:spPr>
        <p:txBody>
          <a:bodyPr rtlCol="0" wrap="square">
            <a:spAutoFit/>
          </a:bodyPr>
          <a:p>
            <a:pPr eaLnBrk="0" hangingPunct="0" indent="-365125" marL="365125">
              <a:lnSpc>
                <a:spcPct val="150000"/>
              </a:lnSpc>
            </a:pPr>
            <a:r>
              <a:rPr b="1" dirty="0" sz="2400" lang="id-ID">
                <a:solidFill>
                  <a:schemeClr val="tx2"/>
                </a:solidFill>
              </a:rPr>
              <a:t>Sifat-sifat jaringan dewasa:</a:t>
            </a:r>
          </a:p>
          <a:p>
            <a:pPr eaLnBrk="0" hangingPunct="0" indent="-365125" lvl="1" marL="822325">
              <a:lnSpc>
                <a:spcPct val="150000"/>
              </a:lnSpc>
            </a:pPr>
            <a:r>
              <a:rPr dirty="0" lang="sv-SE">
                <a:solidFill>
                  <a:schemeClr val="tx2"/>
                </a:solidFill>
              </a:rPr>
              <a:t>a. </a:t>
            </a:r>
            <a:r>
              <a:rPr dirty="0" lang="id-ID">
                <a:solidFill>
                  <a:schemeClr val="tx2"/>
                </a:solidFill>
              </a:rPr>
              <a:t>T</a:t>
            </a:r>
            <a:r>
              <a:rPr dirty="0" lang="sv-SE">
                <a:solidFill>
                  <a:schemeClr val="tx2"/>
                </a:solidFill>
              </a:rPr>
              <a:t>idak </a:t>
            </a:r>
            <a:r>
              <a:rPr dirty="0" lang="sv-SE">
                <a:solidFill>
                  <a:schemeClr val="tx2"/>
                </a:solidFill>
              </a:rPr>
              <a:t>mempunyai aktivitas untuk</a:t>
            </a:r>
            <a:r>
              <a:rPr dirty="0" lang="id-ID">
                <a:solidFill>
                  <a:schemeClr val="tx2"/>
                </a:solidFill>
              </a:rPr>
              <a:t> memperbanyak diri</a:t>
            </a:r>
          </a:p>
          <a:p>
            <a:pPr eaLnBrk="0" hangingPunct="0" indent="-365125" lvl="1" marL="822325">
              <a:lnSpc>
                <a:spcPct val="150000"/>
              </a:lnSpc>
            </a:pPr>
            <a:r>
              <a:rPr dirty="0" lang="sv-SE">
                <a:solidFill>
                  <a:schemeClr val="tx2"/>
                </a:solidFill>
              </a:rPr>
              <a:t>b. </a:t>
            </a:r>
            <a:r>
              <a:rPr dirty="0" lang="id-ID">
                <a:solidFill>
                  <a:schemeClr val="tx2"/>
                </a:solidFill>
              </a:rPr>
              <a:t>M</a:t>
            </a:r>
            <a:r>
              <a:rPr dirty="0" lang="sv-SE">
                <a:solidFill>
                  <a:schemeClr val="tx2"/>
                </a:solidFill>
              </a:rPr>
              <a:t>empunyai </a:t>
            </a:r>
            <a:r>
              <a:rPr dirty="0" lang="sv-SE">
                <a:solidFill>
                  <a:schemeClr val="tx2"/>
                </a:solidFill>
              </a:rPr>
              <a:t>ukuran yang relatif besar</a:t>
            </a:r>
            <a:r>
              <a:rPr dirty="0" lang="id-ID">
                <a:solidFill>
                  <a:schemeClr val="tx2"/>
                </a:solidFill>
              </a:rPr>
              <a:t> dibanding sel-sel meristem</a:t>
            </a:r>
          </a:p>
          <a:p>
            <a:pPr eaLnBrk="0" hangingPunct="0" indent="-365125" lvl="1" marL="822325">
              <a:lnSpc>
                <a:spcPct val="150000"/>
              </a:lnSpc>
            </a:pPr>
            <a:r>
              <a:rPr dirty="0" lang="id-ID">
                <a:solidFill>
                  <a:schemeClr val="tx2"/>
                </a:solidFill>
              </a:rPr>
              <a:t>c.  </a:t>
            </a:r>
            <a:r>
              <a:rPr dirty="0" lang="id-ID">
                <a:solidFill>
                  <a:schemeClr val="tx2"/>
                </a:solidFill>
              </a:rPr>
              <a:t>Mempunyai </a:t>
            </a:r>
            <a:r>
              <a:rPr dirty="0" lang="id-ID">
                <a:solidFill>
                  <a:schemeClr val="tx2"/>
                </a:solidFill>
              </a:rPr>
              <a:t>vakuola besar, sehingga plasma sel sedikit dan merupakan selaput yang menempel pada dinding sel</a:t>
            </a:r>
          </a:p>
          <a:p>
            <a:pPr eaLnBrk="0" hangingPunct="0" indent="-365125" lvl="1" marL="822325">
              <a:lnSpc>
                <a:spcPct val="150000"/>
              </a:lnSpc>
            </a:pPr>
            <a:r>
              <a:rPr dirty="0" lang="sv-SE">
                <a:solidFill>
                  <a:schemeClr val="tx2"/>
                </a:solidFill>
              </a:rPr>
              <a:t>d. </a:t>
            </a:r>
            <a:r>
              <a:rPr dirty="0" lang="id-ID">
                <a:solidFill>
                  <a:schemeClr val="tx2"/>
                </a:solidFill>
              </a:rPr>
              <a:t>K</a:t>
            </a:r>
            <a:r>
              <a:rPr dirty="0" lang="sv-SE">
                <a:solidFill>
                  <a:schemeClr val="tx2"/>
                </a:solidFill>
              </a:rPr>
              <a:t>adang-kadang </a:t>
            </a:r>
            <a:r>
              <a:rPr dirty="0" lang="sv-SE">
                <a:solidFill>
                  <a:schemeClr val="tx2"/>
                </a:solidFill>
              </a:rPr>
              <a:t>selnya telah mati</a:t>
            </a:r>
          </a:p>
          <a:p>
            <a:pPr eaLnBrk="0" hangingPunct="0" indent="-365125" lvl="1" marL="822325">
              <a:lnSpc>
                <a:spcPct val="150000"/>
              </a:lnSpc>
            </a:pPr>
            <a:r>
              <a:rPr dirty="0" lang="id-ID">
                <a:solidFill>
                  <a:schemeClr val="tx2"/>
                </a:solidFill>
              </a:rPr>
              <a:t>f. </a:t>
            </a:r>
            <a:r>
              <a:rPr dirty="0" lang="id-ID">
                <a:solidFill>
                  <a:schemeClr val="tx2"/>
                </a:solidFill>
              </a:rPr>
              <a:t>Selnya </a:t>
            </a:r>
            <a:r>
              <a:rPr dirty="0" lang="id-ID">
                <a:solidFill>
                  <a:schemeClr val="tx2"/>
                </a:solidFill>
              </a:rPr>
              <a:t>telah mengalami penebalan dinding sesuai dengan fungsinya</a:t>
            </a:r>
          </a:p>
          <a:p>
            <a:pPr eaLnBrk="0" hangingPunct="0" lvl="1">
              <a:lnSpc>
                <a:spcPct val="150000"/>
              </a:lnSpc>
            </a:pPr>
            <a:r>
              <a:rPr dirty="0" lang="id-ID">
                <a:solidFill>
                  <a:schemeClr val="tx2"/>
                </a:solidFill>
              </a:rPr>
              <a:t>g. D</a:t>
            </a:r>
            <a:r>
              <a:rPr dirty="0" lang="it-IT">
                <a:solidFill>
                  <a:schemeClr val="tx2"/>
                </a:solidFill>
              </a:rPr>
              <a:t>i </a:t>
            </a:r>
            <a:r>
              <a:rPr dirty="0" lang="it-IT">
                <a:solidFill>
                  <a:schemeClr val="tx2"/>
                </a:solidFill>
              </a:rPr>
              <a:t>antara sel-selnya dijumpai ruang</a:t>
            </a:r>
            <a:r>
              <a:rPr dirty="0" lang="id-ID">
                <a:solidFill>
                  <a:schemeClr val="tx2"/>
                </a:solidFill>
              </a:rPr>
              <a:t> </a:t>
            </a:r>
            <a:r>
              <a:rPr dirty="0" lang="id-ID">
                <a:solidFill>
                  <a:schemeClr val="tx2"/>
                </a:solidFill>
              </a:rPr>
              <a:t>antarsel</a:t>
            </a:r>
          </a:p>
          <a:p>
            <a:pPr eaLnBrk="0" hangingPunct="0" indent="-365125" marL="365125">
              <a:lnSpc>
                <a:spcPct val="150000"/>
              </a:lnSpc>
              <a:buAutoNum type="alphaLcPeriod" startAt="7"/>
            </a:pPr>
            <a:endParaRPr dirty="0" lang="id-ID">
              <a:solidFill>
                <a:schemeClr val="tx2"/>
              </a:solidFill>
            </a:endParaRPr>
          </a:p>
          <a:p>
            <a:pPr eaLnBrk="0" hangingPunct="0">
              <a:lnSpc>
                <a:spcPct val="150000"/>
              </a:lnSpc>
            </a:pPr>
            <a:r>
              <a:rPr b="1" dirty="0" sz="2000" lang="id-ID">
                <a:solidFill>
                  <a:schemeClr val="tx2"/>
                </a:solidFill>
              </a:rPr>
              <a:t>Jaringan dewasa pada tumbuhan tingkat tinggi terdiri dari</a:t>
            </a:r>
            <a:r>
              <a:rPr b="1" dirty="0" sz="2000" lang="id-ID" smtClean="0">
                <a:solidFill>
                  <a:schemeClr val="tx2"/>
                </a:solidFill>
              </a:rPr>
              <a:t>:</a:t>
            </a:r>
          </a:p>
          <a:p>
            <a:pPr lvl="1"/>
            <a:r>
              <a:rPr dirty="0" lang="id-ID">
                <a:solidFill>
                  <a:schemeClr val="tx2"/>
                </a:solidFill>
              </a:rPr>
              <a:t>1</a:t>
            </a:r>
            <a:r>
              <a:rPr dirty="0" lang="id-ID" smtClean="0">
                <a:solidFill>
                  <a:schemeClr val="tx2"/>
                </a:solidFill>
              </a:rPr>
              <a:t>. </a:t>
            </a:r>
            <a:r>
              <a:rPr dirty="0" lang="en-US" err="1" smtClean="0">
                <a:solidFill>
                  <a:schemeClr val="tx2"/>
                </a:solidFill>
              </a:rPr>
              <a:t>Jaringan</a:t>
            </a:r>
            <a:r>
              <a:rPr dirty="0" lang="en-US" smtClean="0">
                <a:solidFill>
                  <a:schemeClr val="tx2"/>
                </a:solidFill>
              </a:rPr>
              <a:t> </a:t>
            </a:r>
            <a:r>
              <a:rPr dirty="0" lang="en-US">
                <a:solidFill>
                  <a:schemeClr val="tx2"/>
                </a:solidFill>
              </a:rPr>
              <a:t>Epidermis</a:t>
            </a:r>
            <a:endParaRPr dirty="0" lang="id-ID">
              <a:solidFill>
                <a:schemeClr val="tx2"/>
              </a:solidFill>
            </a:endParaRPr>
          </a:p>
          <a:p>
            <a:pPr lvl="1"/>
            <a:r>
              <a:rPr dirty="0" lang="id-ID">
                <a:solidFill>
                  <a:schemeClr val="tx2"/>
                </a:solidFill>
              </a:rPr>
              <a:t>2. </a:t>
            </a:r>
            <a:r>
              <a:rPr dirty="0" lang="en-US" err="1">
                <a:solidFill>
                  <a:schemeClr val="tx2"/>
                </a:solidFill>
              </a:rPr>
              <a:t>Jaringan</a:t>
            </a:r>
            <a:r>
              <a:rPr dirty="0" lang="en-US">
                <a:solidFill>
                  <a:schemeClr val="tx2"/>
                </a:solidFill>
              </a:rPr>
              <a:t> </a:t>
            </a:r>
            <a:r>
              <a:rPr dirty="0" lang="en-US" err="1">
                <a:solidFill>
                  <a:schemeClr val="tx2"/>
                </a:solidFill>
              </a:rPr>
              <a:t>Parenkim</a:t>
            </a:r>
            <a:r>
              <a:rPr dirty="0" lang="en-US">
                <a:solidFill>
                  <a:schemeClr val="tx2"/>
                </a:solidFill>
              </a:rPr>
              <a:t> </a:t>
            </a:r>
          </a:p>
          <a:p>
            <a:pPr lvl="1"/>
            <a:r>
              <a:rPr dirty="0" lang="id-ID">
                <a:solidFill>
                  <a:schemeClr val="tx2"/>
                </a:solidFill>
              </a:rPr>
              <a:t>3. </a:t>
            </a:r>
            <a:r>
              <a:rPr dirty="0" lang="en-US" err="1">
                <a:solidFill>
                  <a:schemeClr val="tx2"/>
                </a:solidFill>
              </a:rPr>
              <a:t>Jaringan</a:t>
            </a:r>
            <a:r>
              <a:rPr dirty="0" lang="en-US">
                <a:solidFill>
                  <a:schemeClr val="tx2"/>
                </a:solidFill>
              </a:rPr>
              <a:t> </a:t>
            </a:r>
            <a:r>
              <a:rPr dirty="0" lang="en-US" err="1">
                <a:solidFill>
                  <a:schemeClr val="tx2"/>
                </a:solidFill>
              </a:rPr>
              <a:t>Penyokong</a:t>
            </a:r>
            <a:r>
              <a:rPr dirty="0" lang="en-US">
                <a:solidFill>
                  <a:schemeClr val="tx2"/>
                </a:solidFill>
              </a:rPr>
              <a:t> </a:t>
            </a:r>
          </a:p>
          <a:p>
            <a:pPr lvl="1"/>
            <a:r>
              <a:rPr dirty="0" lang="id-ID">
                <a:solidFill>
                  <a:schemeClr val="tx2"/>
                </a:solidFill>
              </a:rPr>
              <a:t>4. </a:t>
            </a:r>
            <a:r>
              <a:rPr dirty="0" lang="en-US" err="1">
                <a:solidFill>
                  <a:schemeClr val="tx2"/>
                </a:solidFill>
              </a:rPr>
              <a:t>Jaringan</a:t>
            </a:r>
            <a:r>
              <a:rPr dirty="0" lang="en-US">
                <a:solidFill>
                  <a:schemeClr val="tx2"/>
                </a:solidFill>
              </a:rPr>
              <a:t> </a:t>
            </a:r>
            <a:r>
              <a:rPr dirty="0" lang="en-US" err="1">
                <a:solidFill>
                  <a:schemeClr val="tx2"/>
                </a:solidFill>
              </a:rPr>
              <a:t>Pengangkut</a:t>
            </a:r>
            <a:endParaRPr dirty="0" lang="en-US">
              <a:solidFill>
                <a:schemeClr val="tx2"/>
              </a:solidFill>
            </a:endParaRPr>
          </a:p>
          <a:p>
            <a:endParaRPr b="1" dirty="0" lang="en-US">
              <a:solidFill>
                <a:schemeClr val="tx2"/>
              </a:solidFill>
            </a:endParaRPr>
          </a:p>
          <a:p>
            <a:endParaRPr dirty="0" lang="id-ID">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14:flythrough dir="in"/>
      </p:transition>
    </mc:Choice>
    <mc:Fallback>
      <p:transition spd="slow">
        <p:fade/>
      </p:transition>
    </mc:Fallback>
  </mc:AlternateContent>
  <p:timing/>
</p:sld>
</file>

<file path=ppt/tags/tag1.xml><?xml version="1.0" encoding="utf-8"?>
<p:tagLst xmlns:p="http://schemas.openxmlformats.org/presentationml/2006/main">
  <p:tag name="TIMING" val="|1.6"/>
</p:tagLst>
</file>

<file path=ppt/theme/theme1.xml><?xml version="1.0" encoding="utf-8"?>
<a:theme xmlns:a="http://schemas.openxmlformats.org/drawingml/2006/main" name="Training">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Redmi 6</dc:creator>
  <dcterms:created xsi:type="dcterms:W3CDTF">2021-09-11T00:48:36Z</dcterms:created>
  <dcterms:modified xsi:type="dcterms:W3CDTF">2021-09-11T00:48:36Z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b7d3eafe119d46e49f7aeb1e4e12050a</vt:lpwstr>
  </property>
</Properties>
</file>