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Bree Serif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reeSerif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4f1635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4f1635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4f1635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4f1635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4f1635a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4f1635a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4f1635a4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4f1635a4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4f1635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4f1635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4f1635a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4f1635a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4f1635a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4f1635a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4f1635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4f1635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4f1635a4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4f1635a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4f1635a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44f1635a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4f1635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4f1635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4f1635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4f1635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4f1635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4f1635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4f1635a4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4f1635a4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4f1635a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4f1635a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4f1635a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4f1635a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4f1635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4f1635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4f1635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4f1635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4f1635a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4f1635a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4f1635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4f1635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4f1635a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4f1635a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hyperlink" Target="https://github.com/sepehr125/arxiv-doc2vec-recommend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Bree Serif"/>
                <a:ea typeface="Bree Serif"/>
                <a:cs typeface="Bree Serif"/>
                <a:sym typeface="Bree Serif"/>
              </a:rPr>
              <a:t>What makes a good incident report classifier?</a:t>
            </a:r>
            <a:endParaRPr b="1" sz="3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297238"/>
            <a:ext cx="57340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319950" y="4435550"/>
            <a:ext cx="4276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Burack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+1(781) 290-3286 | jnburack@hotmail.com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Scaling up...</a:t>
            </a:r>
            <a:endParaRPr sz="40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586025"/>
            <a:ext cx="64770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2954525" y="4568875"/>
            <a:ext cx="5215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Source: Ling, Wang &amp; Dyer, Chris &amp; Black, Alan &amp; Trancoso, Isabel. (2015). Two/Too Simple Adaptations of Word2Vec for Syntax Problems. 10.3115/v1/N15-1142. </a:t>
            </a:r>
            <a:endParaRPr sz="1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Doc2Vec</a:t>
            </a:r>
            <a:endParaRPr b="1"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00" y="222513"/>
            <a:ext cx="5718009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777500" y="4617200"/>
            <a:ext cx="7870800" cy="30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42729"/>
                </a:solidFill>
              </a:rPr>
              <a:t>Source: sepehr125, SciExplorer, (2015), GitHub repository, </a:t>
            </a: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https://github.com/sepehr125/arxiv-doc2vec-recommender</a:t>
            </a:r>
            <a:endParaRPr sz="11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1409700"/>
            <a:ext cx="7610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6467"/>
            <a:ext cx="9143999" cy="345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Doc2Vec + KNN</a:t>
            </a:r>
            <a:endParaRPr sz="40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6594" l="0" r="5069" t="0"/>
          <a:stretch/>
        </p:blipFill>
        <p:spPr>
          <a:xfrm>
            <a:off x="2616125" y="1216050"/>
            <a:ext cx="3293802" cy="324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2373000" y="4632450"/>
            <a:ext cx="6459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23232"/>
                </a:solidFill>
              </a:rPr>
              <a:t>Soni, Devin. “Introduction to k-Nearest-Neighbors.” </a:t>
            </a:r>
            <a:r>
              <a:rPr i="1" lang="en" sz="1150">
                <a:solidFill>
                  <a:srgbClr val="323232"/>
                </a:solidFill>
              </a:rPr>
              <a:t>Medium</a:t>
            </a:r>
            <a:r>
              <a:rPr lang="en" sz="1150">
                <a:solidFill>
                  <a:srgbClr val="323232"/>
                </a:solidFill>
              </a:rPr>
              <a:t>, Towards Data Science, 16 July 2019, https://towardsdatascience.com/introduction-to-k-nearest-neighbors-3b534bb11d26.</a:t>
            </a:r>
            <a:endParaRPr sz="11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38" y="1507400"/>
            <a:ext cx="7800524" cy="24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04788"/>
            <a:ext cx="59055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Tensorflow/Keras LSTM</a:t>
            </a:r>
            <a:endParaRPr sz="40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50" y="1268475"/>
            <a:ext cx="6662875" cy="366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14390" l="0" r="0" t="0"/>
          <a:stretch/>
        </p:blipFill>
        <p:spPr>
          <a:xfrm>
            <a:off x="1352468" y="1017713"/>
            <a:ext cx="6439058" cy="39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31175" y="1155850"/>
            <a:ext cx="86010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025" y="794650"/>
            <a:ext cx="9144000" cy="35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A Real Business Problem</a:t>
            </a:r>
            <a:endParaRPr sz="4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23471"/>
          <a:stretch/>
        </p:blipFill>
        <p:spPr>
          <a:xfrm>
            <a:off x="0" y="1717363"/>
            <a:ext cx="9144000" cy="17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563325" y="4703250"/>
            <a:ext cx="341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bugzilla.org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Why does it consistently overfit?</a:t>
            </a:r>
            <a:endParaRPr b="1" sz="4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09300" y="25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of specialized terminology in Doc2Vec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Grammatical errors and inconsistent wording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of punctuation in IT provides critical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Priority categorization is often company/department specific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Every organization decides which issues get higher priority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Future Goals</a:t>
            </a:r>
            <a:endParaRPr sz="4000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47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Assign Priority measures to specific issue categories manually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Account for duplicate issues, time to resolution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Apply further regularization in my model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Test the neural network on manual inputs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Train an unsupervised model for Severity measures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1502600" y="1409575"/>
            <a:ext cx="61692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Thank you...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88" y="636300"/>
            <a:ext cx="6770075" cy="41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Bug report classifier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labelling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up business processes and digital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ease of digital transformation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6" y="1882100"/>
            <a:ext cx="8721925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Data Cleaning</a:t>
            </a:r>
            <a:endParaRPr sz="40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5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Merge title and text together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Remove punctuation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Remove stopwords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Remove </a:t>
            </a:r>
            <a:r>
              <a:rPr lang="en" sz="3000"/>
              <a:t>unnecessary</a:t>
            </a:r>
            <a:r>
              <a:rPr lang="en" sz="3000"/>
              <a:t> fields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Feature Engineering</a:t>
            </a:r>
            <a:endParaRPr sz="40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5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All lowercase, lemmatize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Assign Shannon Entropy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Assign TF-IDF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Remove words below a specific TF-IDF score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38" y="544750"/>
            <a:ext cx="6866525" cy="40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ree Serif"/>
                <a:ea typeface="Bree Serif"/>
                <a:cs typeface="Bree Serif"/>
                <a:sym typeface="Bree Serif"/>
              </a:rPr>
              <a:t>Starting with a baseline model</a:t>
            </a:r>
            <a:endParaRPr sz="40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815750" y="3110025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775" y="1384225"/>
            <a:ext cx="4393901" cy="33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167425" y="4724475"/>
            <a:ext cx="35406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CSE494, Arizona State University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85" y="0"/>
            <a:ext cx="69778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