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7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2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BD444-FB72-4605-8287-0BD3039F6B33}" v="190" dt="2023-07-04T08:18:31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82" d="100"/>
          <a:sy n="82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05/07/2023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05/07/2023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blipFill dpi="0" rotWithShape="1">
          <a:blip r:embed="rId2">
            <a:alphaModFix amt="99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05/07/2023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05/07/2023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57397" y="1290561"/>
            <a:ext cx="3489569" cy="2396681"/>
          </a:xfrm>
        </p:spPr>
        <p:txBody>
          <a:bodyPr rtlCol="0">
            <a:normAutofit/>
          </a:bodyPr>
          <a:lstStyle/>
          <a:p>
            <a:r>
              <a:rPr lang="fr-FR" sz="4400" b="1" dirty="0"/>
              <a:t>CUBES 3 : PROJET DE GROUPE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666" y="3779317"/>
            <a:ext cx="3500301" cy="22295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b="1" dirty="0">
                <a:latin typeface="+mj-lt"/>
              </a:rPr>
              <a:t>Concevoir un site web et son application mobile</a:t>
            </a:r>
          </a:p>
        </p:txBody>
      </p:sp>
      <p:sp>
        <p:nvSpPr>
          <p:cNvPr id="45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4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92651D34-FCF7-CBA7-2476-E64BBCC8DD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49" r="7923" b="1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7941" y="1172816"/>
            <a:ext cx="9769937" cy="516422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Structure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 marL="0" indent="0">
              <a:buNone/>
            </a:pPr>
            <a:endParaRPr lang="fr-FR" sz="1000" b="1" dirty="0">
              <a:latin typeface="+mj-lt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Structure claire et organisée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                                          </a:t>
            </a:r>
            <a:r>
              <a:rPr lang="fr-FR" b="1" dirty="0">
                <a:latin typeface="+mj-lt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le travail collaboratif</a:t>
            </a:r>
          </a:p>
          <a:p>
            <a:pPr marL="0" indent="0">
              <a:buNone/>
            </a:pPr>
            <a:r>
              <a:rPr lang="fr-FR" b="1" dirty="0">
                <a:latin typeface="+mj-lt"/>
              </a:rPr>
              <a:t>                                            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fr-FR" b="1" dirty="0">
                <a:latin typeface="+mj-lt"/>
              </a:rPr>
              <a:t> </a:t>
            </a:r>
            <a:r>
              <a:rPr lang="fr-FR" dirty="0">
                <a:latin typeface="+mj-lt"/>
              </a:rPr>
              <a:t>Facilite la maintenance et l’évolution du code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52B6B41-3602-48C2-AAF6-99694FAC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1" y="2500259"/>
            <a:ext cx="3060000" cy="30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2BEA5C-7256-4BB2-AAB9-70517B944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69" y="1646054"/>
            <a:ext cx="3924640" cy="220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2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4" y="1204536"/>
            <a:ext cx="10055404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Base de données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Conçue en tenant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compte des évolutions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futures.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 descr="Une image contenant texte, diagramme, Plan, ligne&#10;&#10;Description générée automatiquement">
            <a:extLst>
              <a:ext uri="{FF2B5EF4-FFF2-40B4-BE49-F238E27FC236}">
                <a16:creationId xmlns:a16="http://schemas.microsoft.com/office/drawing/2014/main" id="{4E29132D-68CD-4A4F-9EFB-A8D37410216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26271" y="1442648"/>
            <a:ext cx="8123176" cy="48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8FCE00-C913-49FD-AAF2-4932E59A4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092" y="3955893"/>
            <a:ext cx="1341236" cy="126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5B2E38-8F54-4C29-9C97-D18125A59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84" y="5535619"/>
            <a:ext cx="1898247" cy="9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87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frontend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961D39-0372-4D68-B2E4-8FA0369A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33" y="3548562"/>
            <a:ext cx="2156139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E06B03-B310-4A4B-A4B1-EA72360A7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732" y="1910275"/>
            <a:ext cx="2259781" cy="9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667221-362F-4793-92F5-EE60314D6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495" y="4188140"/>
            <a:ext cx="1600339" cy="1646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25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b="1" u="sng" dirty="0">
                <a:latin typeface="+mj-lt"/>
              </a:rPr>
              <a:t>Langages backend</a:t>
            </a:r>
          </a:p>
          <a:p>
            <a:pPr marL="0" indent="0">
              <a:buNone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6C5828-80D3-4222-B463-4C0EF6C3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75" y="2890557"/>
            <a:ext cx="2696778" cy="15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DEAB1A-9592-4019-9D67-DB04A44A7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594" y="2026798"/>
            <a:ext cx="2255715" cy="140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A7C072-53B5-4F37-8CF7-FAA3C688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78" y="4806865"/>
            <a:ext cx="2918713" cy="92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9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409" y="1852494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Composée de 3 vues :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Création du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Connexion au compte utilisateur,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Affichage des données utilisateur.</a:t>
            </a: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8292B9-3841-4DD3-9585-3DDC1BFC8E7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0358" y="1852494"/>
            <a:ext cx="3032859" cy="388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8960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L’APPLICATION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653" y="1559578"/>
            <a:ext cx="9769937" cy="5030877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Technique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- Connexion à la base de données via une API, développée en PHP 8.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Utilisation du Framework open-source Flutter de Google :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Permet de créer des interfaces réactives, fluides et attrayantes,</a:t>
            </a:r>
          </a:p>
          <a:p>
            <a:pPr marL="457200" lvl="1" indent="0">
              <a:buNone/>
            </a:pPr>
            <a:r>
              <a:rPr lang="fr-FR" sz="2400" dirty="0">
                <a:latin typeface="+mj-lt"/>
                <a:cs typeface="Arial" panose="020B0604020202020204" pitchFamily="34" charset="0"/>
              </a:rPr>
              <a:t>→ cross-plateforme.</a:t>
            </a: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78ADAD-EC66-4B64-957A-50C9A247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246" y="5043574"/>
            <a:ext cx="2385267" cy="8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FA1F0E-AF7A-4CAB-8E65-5D509024B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921" y="4254422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09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RETOUR D’EXPERIENCE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943" y="1214345"/>
            <a:ext cx="10322802" cy="5030877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b="1" dirty="0">
                <a:latin typeface="+mj-lt"/>
              </a:rPr>
              <a:t>Gestion d’un projet conséquent, de la conception à la livraison finale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Organisation et coordination, en fonction des plannings individuels.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Estimation du temps, de la complexité des tâches, pour le respect des 			délais.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Impact des choix techniques.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	</a:t>
            </a:r>
            <a:r>
              <a:rPr lang="fr-FR" dirty="0">
                <a:latin typeface="+mj-lt"/>
                <a:cs typeface="Arial" panose="020B0604020202020204" pitchFamily="34" charset="0"/>
              </a:rPr>
              <a:t>→ Nécessité d’une communication fluide.</a:t>
            </a:r>
          </a:p>
          <a:p>
            <a:pPr marL="0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r>
              <a:rPr lang="fr-FR" b="1" dirty="0">
                <a:latin typeface="+mj-lt"/>
              </a:rPr>
              <a:t>Apprentissage de l’architecture MVC et du langage orienté objet </a:t>
            </a:r>
            <a:r>
              <a:rPr lang="fr-FR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+mj-lt"/>
                <a:cs typeface="Arial" panose="020B0604020202020204" pitchFamily="34" charset="0"/>
              </a:rPr>
              <a:t>	→ Ajustements au sein de l’équipe, en fonction des connaissances et 			éventuelles difficultés de chacun.</a:t>
            </a:r>
            <a:endParaRPr lang="fr-FR" dirty="0">
              <a:latin typeface="+mj-lt"/>
            </a:endParaRPr>
          </a:p>
          <a:p>
            <a:pPr marL="457200" lvl="1" indent="0">
              <a:buNone/>
            </a:pPr>
            <a:endParaRPr lang="fr-FR" dirty="0">
              <a:latin typeface="+mj-lt"/>
            </a:endParaRPr>
          </a:p>
          <a:p>
            <a:pPr>
              <a:buFontTx/>
              <a:buChar char="-"/>
            </a:pPr>
            <a:endParaRPr lang="fr-FR" b="1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7739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502" y="-240598"/>
            <a:ext cx="7693740" cy="1478570"/>
          </a:xfrm>
        </p:spPr>
        <p:txBody>
          <a:bodyPr/>
          <a:lstStyle/>
          <a:p>
            <a:r>
              <a:rPr lang="fr-FR" b="1" dirty="0"/>
              <a:t>LE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561" y="997374"/>
            <a:ext cx="9769937" cy="5799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600" b="1" u="sng" dirty="0">
                <a:latin typeface="+mj-lt"/>
              </a:rPr>
              <a:t>L'équipe</a:t>
            </a:r>
          </a:p>
          <a:p>
            <a:endParaRPr lang="fr-FR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Le projet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1. </a:t>
            </a:r>
            <a:r>
              <a:rPr lang="fr-FR" b="1" dirty="0">
                <a:latin typeface="+mj-lt"/>
              </a:rPr>
              <a:t>Créer un site web</a:t>
            </a:r>
            <a:r>
              <a:rPr lang="fr-FR" dirty="0">
                <a:latin typeface="+mj-lt"/>
              </a:rPr>
              <a:t> innovant avec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Au moins 3 pages différentes,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4 opérations CRUD (</a:t>
            </a:r>
            <a:r>
              <a:rPr lang="fr-FR" dirty="0" err="1">
                <a:latin typeface="+mj-lt"/>
              </a:rPr>
              <a:t>Create</a:t>
            </a:r>
            <a:r>
              <a:rPr lang="fr-FR" dirty="0">
                <a:latin typeface="+mj-lt"/>
              </a:rPr>
              <a:t>, Read, Update, </a:t>
            </a:r>
            <a:r>
              <a:rPr lang="fr-FR" dirty="0" err="1">
                <a:latin typeface="+mj-lt"/>
              </a:rPr>
              <a:t>Delete</a:t>
            </a:r>
            <a:r>
              <a:rPr lang="fr-FR" dirty="0">
                <a:latin typeface="+mj-lt"/>
              </a:rPr>
              <a:t>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Un accès utilisateur et une gestion de compte,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Des interactions entre l’utilisateur et l’administrateur.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fr-FR" sz="1000" dirty="0">
              <a:latin typeface="+mj-lt"/>
            </a:endParaRPr>
          </a:p>
          <a:p>
            <a:pPr marL="0" indent="0">
              <a:buNone/>
            </a:pPr>
            <a:r>
              <a:rPr lang="fr-FR" dirty="0">
                <a:latin typeface="+mj-lt"/>
              </a:rPr>
              <a:t>2. </a:t>
            </a:r>
            <a:r>
              <a:rPr lang="fr-FR" b="1" dirty="0">
                <a:latin typeface="+mj-lt"/>
              </a:rPr>
              <a:t>Créer une application mobile</a:t>
            </a:r>
            <a:r>
              <a:rPr lang="fr-FR" dirty="0">
                <a:latin typeface="+mj-lt"/>
              </a:rPr>
              <a:t>, complémentaire au site web, permettant de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Gérer l’accès sécurisé des utilisateurs,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latin typeface="+mj-lt"/>
              </a:rPr>
              <a:t>- Ajouter et lister du contenu.</a:t>
            </a:r>
          </a:p>
        </p:txBody>
      </p:sp>
      <p:pic>
        <p:nvPicPr>
          <p:cNvPr id="13" name="Image 13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069AECD9-2959-A5CA-8C90-90B76A68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29" y="991985"/>
            <a:ext cx="2743200" cy="97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FF13020-F89B-416A-A478-C94E84DB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97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838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054359"/>
            <a:ext cx="9769937" cy="5803641"/>
          </a:xfrm>
        </p:spPr>
        <p:txBody>
          <a:bodyPr>
            <a:normAutofit/>
          </a:bodyPr>
          <a:lstStyle/>
          <a:p>
            <a:endParaRPr lang="fr-FR" sz="2600" b="1" u="sng" dirty="0">
              <a:latin typeface="+mj-lt"/>
            </a:endParaRPr>
          </a:p>
          <a:p>
            <a:pPr marL="0" indent="0">
              <a:buNone/>
            </a:pPr>
            <a:endParaRPr lang="fr-FR" sz="2600" b="1" u="sng" dirty="0">
              <a:latin typeface="+mj-lt"/>
            </a:endParaRPr>
          </a:p>
          <a:p>
            <a:r>
              <a:rPr lang="fr-FR" sz="2600" b="1" u="sng" dirty="0">
                <a:latin typeface="+mj-lt"/>
              </a:rPr>
              <a:t>Méthodologie</a:t>
            </a:r>
            <a:endParaRPr lang="fr-FR" b="1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→ </a:t>
            </a:r>
            <a:r>
              <a:rPr lang="fr-FR" b="1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Brainstorming </a:t>
            </a:r>
            <a:endParaRPr lang="fr-FR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Choix d’un concept de site original</a:t>
            </a:r>
          </a:p>
          <a:p>
            <a:pPr>
              <a:buFontTx/>
              <a:buChar char="-"/>
            </a:pP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Etude de la concurrence</a:t>
            </a: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Définition des fonctionnalités et priorisation sur 3 niveaux :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onction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essentielle au projet,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non essentielle, à mettre en œuvre selon le délai restant,</a:t>
            </a:r>
          </a:p>
          <a:p>
            <a:pPr marL="800100" lvl="1" indent="-342900">
              <a:buAutoNum type="arabicPeriod"/>
            </a:pPr>
            <a:r>
              <a:rPr lang="fr-FR" sz="18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Fonction e</a:t>
            </a:r>
            <a:r>
              <a:rPr lang="fr-F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nvisagée pour de futures évolutions du site.</a:t>
            </a:r>
            <a:endParaRPr lang="fr-FR" sz="14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solidFill>
                <a:srgbClr val="FFFF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5F9AB1-54E1-44CB-BD17-F1DEC9D65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728318" y="1584755"/>
            <a:ext cx="4679408" cy="331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C1875ECE-B479-4CE6-B150-BAABAE6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93" y="-173329"/>
            <a:ext cx="3019372" cy="18986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58A1972-1DE9-48DD-A5FD-C6B7213DF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91" y="1054359"/>
            <a:ext cx="274454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661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  <a:p>
            <a:pPr marL="0" indent="0">
              <a:buNone/>
            </a:pPr>
            <a:endParaRPr lang="fr-FR" dirty="0">
              <a:latin typeface="+mj-lt"/>
            </a:endParaRPr>
          </a:p>
        </p:txBody>
      </p:sp>
      <p:pic>
        <p:nvPicPr>
          <p:cNvPr id="7" name="Image 6" descr="Une image contenant Post-it, texte, écriture manuscrite, Produit en papier&#10;&#10;Description générée automatiquement">
            <a:extLst>
              <a:ext uri="{FF2B5EF4-FFF2-40B4-BE49-F238E27FC236}">
                <a16:creationId xmlns:a16="http://schemas.microsoft.com/office/drawing/2014/main" id="{01F61D04-0CCA-43E7-86EB-0CF0D8C1D4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27" y="344920"/>
            <a:ext cx="3072376" cy="23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42AA2EF-5372-4AC7-B8A4-17CD96F1C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2" y="2981049"/>
            <a:ext cx="9573053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Flèche : virage 16">
            <a:extLst>
              <a:ext uri="{FF2B5EF4-FFF2-40B4-BE49-F238E27FC236}">
                <a16:creationId xmlns:a16="http://schemas.microsoft.com/office/drawing/2014/main" id="{89D48845-66B4-45EB-9A79-1B97DF3D197A}"/>
              </a:ext>
            </a:extLst>
          </p:cNvPr>
          <p:cNvSpPr/>
          <p:nvPr/>
        </p:nvSpPr>
        <p:spPr>
          <a:xfrm rot="5400000">
            <a:off x="7684769" y="2186763"/>
            <a:ext cx="967690" cy="478695"/>
          </a:xfrm>
          <a:prstGeom prst="bentArrow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3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B7356AF9-CFB5-482D-BC1B-F6BBE83E12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288693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17277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08" y="1227483"/>
            <a:ext cx="9769937" cy="5341268"/>
          </a:xfrm>
        </p:spPr>
        <p:txBody>
          <a:bodyPr>
            <a:normAutofit lnSpcReduction="10000"/>
          </a:bodyPr>
          <a:lstStyle/>
          <a:p>
            <a:r>
              <a:rPr lang="fr-FR" sz="2600" b="1" u="sng" dirty="0">
                <a:latin typeface="+mj-lt"/>
              </a:rPr>
              <a:t>Méthodologie</a:t>
            </a:r>
          </a:p>
          <a:p>
            <a:pPr>
              <a:buFont typeface="Arial" panose="020B0604020202020204" pitchFamily="34" charset="0"/>
              <a:buChar char="→"/>
            </a:pPr>
            <a:r>
              <a:rPr lang="fr-FR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Planification et répartition des tâches : planning de Gantt</a:t>
            </a: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→"/>
            </a:pPr>
            <a:r>
              <a:rPr lang="fr-FR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Points intermédiaires en présentiel ou via Discord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5399998-C43D-4F2E-818F-AF7BC8D98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799" y="2314117"/>
            <a:ext cx="8244793" cy="31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7C0143E3-6D2D-4771-9455-D3BFEBD937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350428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60519"/>
            <a:ext cx="9769937" cy="4389746"/>
          </a:xfrm>
        </p:spPr>
        <p:txBody>
          <a:bodyPr/>
          <a:lstStyle/>
          <a:p>
            <a:r>
              <a:rPr lang="fr-FR" sz="2600" b="1" u="sng" dirty="0">
                <a:latin typeface="+mj-lt"/>
              </a:rPr>
              <a:t>Outils de développement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9665B-508B-49D9-8112-3D1DBB1F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86" y="2355614"/>
            <a:ext cx="1456413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EE1054E3-EED5-4684-94D2-3090287F3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176" y="2345412"/>
            <a:ext cx="4592000" cy="100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7F3AC8A-195D-465D-B944-9269DD8E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43" y="4512588"/>
            <a:ext cx="2694513" cy="82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DDFA36E-2606-48FC-AA64-54DAABA8D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046" y="4579723"/>
            <a:ext cx="2911528" cy="104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652D3D27-AD54-4332-B307-101B8B433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</p:spTree>
    <p:extLst>
      <p:ext uri="{BB962C8B-B14F-4D97-AF65-F5344CB8AC3E}">
        <p14:creationId xmlns:p14="http://schemas.microsoft.com/office/powerpoint/2010/main" val="88097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795131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Site </a:t>
            </a:r>
            <a:r>
              <a:rPr lang="fr-FR" dirty="0">
                <a:effectLst/>
                <a:latin typeface="+mj-lt"/>
                <a:ea typeface="Calibri" panose="020F0502020204030204" pitchFamily="34" charset="0"/>
              </a:rPr>
              <a:t>communautaire sur les recettes de pâtisserie à travers le monde.</a:t>
            </a: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000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b="1" u="sng" dirty="0">
              <a:latin typeface="+mj-lt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>
                <a:latin typeface="+mj-lt"/>
                <a:ea typeface="Calibri" panose="020F0502020204030204" pitchFamily="34" charset="0"/>
              </a:rPr>
              <a:t>Fonctionnalités</a:t>
            </a:r>
            <a:r>
              <a:rPr lang="fr-FR" dirty="0">
                <a:latin typeface="+mj-lt"/>
                <a:ea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Affichage des recettes par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utilisateur (création du compte et login, gestion des informations utilisateur, publication et notation de recettes),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Compte administrateur </a:t>
            </a:r>
            <a:r>
              <a:rPr lang="fr-FR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latin typeface="+mj-lt"/>
                <a:ea typeface="Calibri" panose="020F0502020204030204" pitchFamily="34" charset="0"/>
              </a:rPr>
              <a:t>gestion des recettes publiées et des utilisateurs),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Téléchargement de recette au format </a:t>
            </a:r>
            <a:r>
              <a:rPr lang="fr-FR" dirty="0" err="1">
                <a:latin typeface="+mj-lt"/>
                <a:ea typeface="Calibri" panose="020F0502020204030204" pitchFamily="34" charset="0"/>
              </a:rPr>
              <a:t>pdf</a:t>
            </a:r>
            <a:r>
              <a:rPr lang="fr-FR" dirty="0">
                <a:latin typeface="+mj-lt"/>
                <a:ea typeface="Calibri" panose="020F0502020204030204" pitchFamily="34" charset="0"/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  <a:ea typeface="Calibri" panose="020F0502020204030204" pitchFamily="34" charset="0"/>
              </a:rPr>
              <a:t>Partage des recettes par mail.</a:t>
            </a:r>
            <a:endParaRPr lang="fr-FR" dirty="0">
              <a:latin typeface="+mj-lt"/>
            </a:endParaRP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6EE6E4-DA09-46DB-88FA-92897536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717" y="1845511"/>
            <a:ext cx="7825167" cy="136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1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23" y="-293514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3609" y="854765"/>
            <a:ext cx="10360841" cy="6003235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Présentation</a:t>
            </a:r>
          </a:p>
          <a:p>
            <a:pPr marL="0" indent="0">
              <a:buNone/>
            </a:pPr>
            <a:r>
              <a:rPr lang="fr-FR" b="1" dirty="0">
                <a:latin typeface="+mj-lt"/>
                <a:ea typeface="Calibri" panose="020F0502020204030204" pitchFamily="34" charset="0"/>
              </a:rPr>
              <a:t>Evolutions envisagées</a:t>
            </a:r>
            <a:r>
              <a:rPr lang="fr-FR" dirty="0">
                <a:latin typeface="+mj-lt"/>
                <a:ea typeface="Calibri" panose="020F0502020204030204" pitchFamily="34" charset="0"/>
              </a:rPr>
              <a:t>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Possibilité pour l’utilisateur connecté de commenter les recettes,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Filtrage des recettes par pays, en plus du continent,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Réajustement de la quantité des ingrédients, en fonction du nombre de personnes,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latin typeface="+mj-lt"/>
              </a:rPr>
              <a:t>Recherche d’une recette par mots-clés.</a:t>
            </a:r>
          </a:p>
          <a:p>
            <a:pPr marL="0" indent="0">
              <a:buNone/>
            </a:pPr>
            <a:endParaRPr lang="fr-FR" b="1" u="sng" dirty="0">
              <a:latin typeface="+mj-lt"/>
            </a:endParaRP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0D0112D-2B1E-42A9-B869-73E90003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87" y="4102972"/>
            <a:ext cx="3513124" cy="2179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90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F439C-3518-B887-2F06-5C4EEA383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-46160"/>
            <a:ext cx="7693740" cy="1478570"/>
          </a:xfrm>
        </p:spPr>
        <p:txBody>
          <a:bodyPr/>
          <a:lstStyle/>
          <a:p>
            <a:r>
              <a:rPr lang="fr-FR" b="1" dirty="0"/>
              <a:t>LE SITE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CE08-9ADD-7598-4D3E-D8DA71AF1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204536"/>
            <a:ext cx="9769937" cy="5336224"/>
          </a:xfrm>
        </p:spPr>
        <p:txBody>
          <a:bodyPr>
            <a:normAutofit/>
          </a:bodyPr>
          <a:lstStyle/>
          <a:p>
            <a:r>
              <a:rPr lang="fr-FR" sz="2600" b="1" u="sng" dirty="0">
                <a:latin typeface="+mj-lt"/>
              </a:rPr>
              <a:t>Maquettes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Définition de la charte graphique (brainstorming)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Croquis et esquisses des vues</a:t>
            </a:r>
          </a:p>
          <a:p>
            <a:pPr>
              <a:buFontTx/>
              <a:buChar char="-"/>
            </a:pPr>
            <a:r>
              <a:rPr lang="fr-FR" dirty="0">
                <a:latin typeface="+mj-lt"/>
              </a:rPr>
              <a:t>Maquettes graphiques</a:t>
            </a:r>
          </a:p>
        </p:txBody>
      </p:sp>
      <p:pic>
        <p:nvPicPr>
          <p:cNvPr id="10" name="Image 10" descr="Une image contenant texte, Graphique, capture d’écran, carte&#10;&#10;Description générée automatiquement">
            <a:extLst>
              <a:ext uri="{FF2B5EF4-FFF2-40B4-BE49-F238E27FC236}">
                <a16:creationId xmlns:a16="http://schemas.microsoft.com/office/drawing/2014/main" id="{AC83E2BB-27EC-45DD-3C58-FEB30DEE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16685" y="-173329"/>
            <a:ext cx="3019372" cy="189865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1B034BC-CC8E-4649-80A0-F33528C2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30" y="2570224"/>
            <a:ext cx="2225233" cy="480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6BFD3B-A1E9-4183-8767-241C9B3E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5" y="3775212"/>
            <a:ext cx="1419999" cy="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6DF07A-28B1-47BC-BA49-12E790352AF4}"/>
              </a:ext>
            </a:extLst>
          </p:cNvPr>
          <p:cNvPicPr/>
          <p:nvPr/>
        </p:nvPicPr>
        <p:blipFill>
          <a:blip r:embed="rId5" cstate="print"/>
          <a:srcRect b="28561"/>
          <a:stretch>
            <a:fillRect/>
          </a:stretch>
        </p:blipFill>
        <p:spPr>
          <a:xfrm>
            <a:off x="8376957" y="1952390"/>
            <a:ext cx="2959100" cy="1715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30C95B3-79DB-46E1-ABF3-978B17F36AF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578" y="3775212"/>
            <a:ext cx="4798303" cy="25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91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254</TotalTime>
  <Words>515</Words>
  <Application>Microsoft Office PowerPoint</Application>
  <PresentationFormat>Grand écran</PresentationFormat>
  <Paragraphs>117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CUBES 3 : PROJET DE GROUPE</vt:lpstr>
      <vt:lpstr>LE CONTEXTE</vt:lpstr>
      <vt:lpstr>ORGANISATION</vt:lpstr>
      <vt:lpstr>ORGANISATION</vt:lpstr>
      <vt:lpstr>ORGANISATION</vt:lpstr>
      <vt:lpstr>ORGANISATION</vt:lpstr>
      <vt:lpstr>LE SITE WEB</vt:lpstr>
      <vt:lpstr>LE SITE WEB</vt:lpstr>
      <vt:lpstr>LE SITE WEB</vt:lpstr>
      <vt:lpstr>LE SITE WEB</vt:lpstr>
      <vt:lpstr>LE SITE WEB</vt:lpstr>
      <vt:lpstr>LE SITE WEB</vt:lpstr>
      <vt:lpstr>LE SITE WEB</vt:lpstr>
      <vt:lpstr>L’APPLICATION MOBILE</vt:lpstr>
      <vt:lpstr>L’APPLICATION MOBILE</vt:lpstr>
      <vt:lpstr>RETOUR D’EXPERIENCE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Valérie Houdaille</cp:lastModifiedBy>
  <cp:revision>97</cp:revision>
  <dcterms:created xsi:type="dcterms:W3CDTF">2023-07-04T07:53:49Z</dcterms:created>
  <dcterms:modified xsi:type="dcterms:W3CDTF">2023-07-05T13:32:10Z</dcterms:modified>
</cp:coreProperties>
</file>