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69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5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4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95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04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79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7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16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13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1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1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8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68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8A1D2E-74AF-4333-9D87-6F5BBC3C0D66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E085-8BE5-415B-AA35-922C28B35B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57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2155" y="552090"/>
            <a:ext cx="8825658" cy="2103193"/>
          </a:xfrm>
        </p:spPr>
        <p:txBody>
          <a:bodyPr/>
          <a:lstStyle/>
          <a:p>
            <a:r>
              <a:rPr lang="es-ES" sz="5400" dirty="0" smtClean="0"/>
              <a:t>RESOLUCION DEL HITO 4 BASE DE DATOS 2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1989" y="3060723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s-MX" sz="5600" b="1" dirty="0"/>
              <a:t>NOMBRE: JUAN ELIAN ALVAREZ VALLEJOS</a:t>
            </a:r>
            <a:endParaRPr lang="es-MX" sz="5600" dirty="0"/>
          </a:p>
          <a:p>
            <a:r>
              <a:rPr lang="es-MX" sz="5600" b="1" dirty="0"/>
              <a:t> </a:t>
            </a:r>
            <a:endParaRPr lang="es-MX" sz="5600" dirty="0"/>
          </a:p>
          <a:p>
            <a:r>
              <a:rPr lang="es-MX" sz="5600" b="1" dirty="0"/>
              <a:t>MATERIA: BASE DE DATOS 2</a:t>
            </a:r>
            <a:endParaRPr lang="es-MX" sz="5600" dirty="0"/>
          </a:p>
          <a:p>
            <a:r>
              <a:rPr lang="es-MX" sz="5600" b="1" dirty="0"/>
              <a:t> </a:t>
            </a:r>
            <a:endParaRPr lang="es-MX" sz="5600" dirty="0"/>
          </a:p>
          <a:p>
            <a:r>
              <a:rPr lang="es-MX" sz="5600" b="1" dirty="0"/>
              <a:t>CARRERA: INGENIERIA DE SISTEMAS</a:t>
            </a:r>
            <a:endParaRPr lang="es-MX" sz="5600" dirty="0"/>
          </a:p>
          <a:p>
            <a:r>
              <a:rPr lang="es-MX" sz="5600" b="1" dirty="0"/>
              <a:t> </a:t>
            </a:r>
            <a:endParaRPr lang="es-MX" sz="5600" dirty="0"/>
          </a:p>
          <a:p>
            <a:r>
              <a:rPr lang="es-MX" sz="5600" b="1" dirty="0"/>
              <a:t>GESTION: II - 2019</a:t>
            </a:r>
            <a:endParaRPr lang="es-MX" sz="5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40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Resolver los siguientes ejercicios.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56026"/>
              </p:ext>
            </p:extLst>
          </p:nvPr>
        </p:nvGraphicFramePr>
        <p:xfrm>
          <a:off x="1361536" y="1675521"/>
          <a:ext cx="8258175" cy="22654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258175"/>
              </a:tblGrid>
              <a:tr h="0">
                <a:tc>
                  <a:txBody>
                    <a:bodyPr/>
                    <a:lstStyle/>
                    <a:p>
                      <a:pPr lvl="0" fontAlgn="base"/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Generar la serie </a:t>
                      </a:r>
                      <a:r>
                        <a:rPr lang="es-MX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fontAlgn="base"/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es sumar todos los números de la serie </a:t>
                      </a:r>
                      <a:r>
                        <a:rPr lang="es-MX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una cadena.</a:t>
                      </a:r>
                      <a:endParaRPr lang="es-MX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 fontAlgn="base"/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decir usted tendrá solo la cadena generado con los primeros N números de la serie </a:t>
                      </a:r>
                      <a:r>
                        <a:rPr lang="es-MX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a partir de ellos deberá sumar los números de esa serie.</a:t>
                      </a:r>
                      <a:endParaRPr lang="es-MX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 fontAlgn="base"/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utilizar el siguiente código para generar la serie </a:t>
                      </a:r>
                      <a:r>
                        <a:rPr lang="es-MX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s-MX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6264" y="-1009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Generar la serie fibonacci.</a:t>
            </a: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/>
            </a:pP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objetivo es sumar todos los 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meros de la serie fibonacci desde una cadena.</a:t>
            </a: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ourier New" panose="02070309020205020404" pitchFamily="49" charset="0"/>
              <a:buChar char="o"/>
              <a:tabLst/>
            </a:pP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decir usted tendr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la cadena generado con los primeros N 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meros de la serie fibonacci y a partir de ellos deber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sumar los 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meros de esa serie.</a:t>
            </a:r>
            <a:endParaRPr kumimoji="0" lang="es-MX" altLang="es-MX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ourier New" panose="02070309020205020404" pitchFamily="49" charset="0"/>
              <a:buChar char="o"/>
              <a:tabLst/>
            </a:pP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Puede utilizar el siguiente c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digo para generar la serie fibonacci.</a:t>
            </a: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crear la serie </a:t>
            </a:r>
            <a:r>
              <a:rPr lang="es-ES" dirty="0" err="1" smtClean="0"/>
              <a:t>fibonacci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113378"/>
              </p:ext>
            </p:extLst>
          </p:nvPr>
        </p:nvGraphicFramePr>
        <p:xfrm>
          <a:off x="1103313" y="2052638"/>
          <a:ext cx="8947150" cy="4287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CREATE FUNCTION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limitSerie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INTEGER) RETURNS TEXT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DECLARE result TEXT DEFAULT '';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DECLARE n1 INTEGER DEFAULT 0;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DECLARE n2 INTEGER DEFAULT 1;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DECLARE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INTEGER DEFAULT 0;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DECLARE x INTEGER DEFAULT 2;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SET result = CONCAT(result, n1, ', ', n2, ', ');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WHILE x &lt;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limitSerie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DO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     SET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= n1 + n2;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     SET n1 = n2;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     SET n2 =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     SET x = x + 1;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     SET result = CONCAT(result,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serie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, ', ');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END WHILE;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  RETURN result;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END;</a:t>
                      </a:r>
                      <a:endParaRPr lang="es-MX" sz="18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s-MX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que sume la serie Fibonacci ejercicio 1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67509"/>
              </p:ext>
            </p:extLst>
          </p:nvPr>
        </p:nvGraphicFramePr>
        <p:xfrm>
          <a:off x="1103313" y="2052638"/>
          <a:ext cx="8947150" cy="455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FUNCTION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sumaFibonacci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INTEGER) RETURNS TEXT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BEGIN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res TEXT DEFAULT '';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a INTEGER DEFAULT 0;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b INTEGER DEFAULT 1;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c INTEGER DEFAULT 0;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INTEGER DEFAULT 0;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DECLARE sum BIGINT DEFAULT 0;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REPEAT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c = a + b;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a = b;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b = c;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sum = sum + a;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res =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(res,', ',a);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+ 1 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UNTIL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(limite-2) END REPEAT 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RETURN 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(res,' - TOTAL: ',sum);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drop function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sumaFibonacci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sumaFibonacci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5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MX" dirty="0"/>
              <a:t>Crear una Vista de nombre </a:t>
            </a:r>
            <a:r>
              <a:rPr lang="es-MX" b="1" dirty="0" err="1"/>
              <a:t>detalle_proyecto_persona</a:t>
            </a:r>
            <a:r>
              <a:rPr lang="es-MX" dirty="0"/>
              <a:t> de las personas que no hayan nacido en la ciudad de </a:t>
            </a:r>
            <a:r>
              <a:rPr lang="es-MX" b="1" dirty="0"/>
              <a:t>COCHABAMBA.</a:t>
            </a:r>
            <a:endParaRPr lang="es-MX" sz="2800" dirty="0"/>
          </a:p>
          <a:p>
            <a:pPr lvl="1" fontAlgn="base"/>
            <a:r>
              <a:rPr lang="es-MX" dirty="0"/>
              <a:t>La Vista debe de tener los siguientes campos (</a:t>
            </a:r>
            <a:r>
              <a:rPr lang="es-MX" b="1" dirty="0"/>
              <a:t>NOMBRES, APELLIDOS, PROYECTO, TIPO_PROYECTO, NIVEL_PROYECTO, SEXO y DEPARTAMENTO</a:t>
            </a:r>
            <a:r>
              <a:rPr lang="es-MX" dirty="0"/>
              <a:t>).</a:t>
            </a:r>
            <a:endParaRPr lang="es-MX" sz="2400" dirty="0"/>
          </a:p>
          <a:p>
            <a:pPr lvl="1" fontAlgn="base"/>
            <a:r>
              <a:rPr lang="es-MX" dirty="0"/>
              <a:t>Consideraciones de la columna </a:t>
            </a:r>
            <a:r>
              <a:rPr lang="es-MX" b="1" dirty="0"/>
              <a:t>NIVEL_PROYECTO</a:t>
            </a:r>
            <a:endParaRPr lang="es-MX" sz="2400" dirty="0"/>
          </a:p>
          <a:p>
            <a:pPr lvl="2" fontAlgn="base"/>
            <a:r>
              <a:rPr lang="es-MX" dirty="0"/>
              <a:t>Si la edad es mayor que 0 y menor igual a 20 mostrar  'MI PRIMER PROYECTO'</a:t>
            </a:r>
            <a:endParaRPr lang="es-MX" sz="2000" dirty="0"/>
          </a:p>
          <a:p>
            <a:pPr lvl="2" fontAlgn="base"/>
            <a:r>
              <a:rPr lang="es-MX" dirty="0"/>
              <a:t>Si la edad es mayor que 20 y menor igual a 25 mostrar 'MI SEGUNDO PROYECTO'</a:t>
            </a:r>
            <a:endParaRPr lang="es-MX" sz="2000" dirty="0"/>
          </a:p>
          <a:p>
            <a:pPr lvl="2" fontAlgn="base"/>
            <a:r>
              <a:rPr lang="es-MX" dirty="0"/>
              <a:t>Si la edad es mayor que 25 y menor igual a 30 mostrar 'MI TERCER PROYECTO'</a:t>
            </a:r>
            <a:endParaRPr lang="es-MX" sz="2000" dirty="0"/>
          </a:p>
          <a:p>
            <a:pPr lvl="1" fontAlgn="base"/>
            <a:r>
              <a:rPr lang="es-MX" dirty="0"/>
              <a:t>Considere la imagen siguiente para tener el contexto de qué datos debe de mostrar cada columna.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53294"/>
              </p:ext>
            </p:extLst>
          </p:nvPr>
        </p:nvGraphicFramePr>
        <p:xfrm>
          <a:off x="758257" y="1353898"/>
          <a:ext cx="8947150" cy="499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p.nombre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NOMBRES,p.apellidos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APELLIDOS,pro.nombreProy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PROYECTO,pro.tipoProy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TIPO_PROYECTO,</a:t>
                      </a:r>
                      <a:r>
                        <a:rPr lang="es-MX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NivelProyecto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p.edad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NIVEL_PROYECTO,p.sexo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SEXO,dep.nombre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DEPARTAMENTO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ong.persona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p,ong.proyecto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pro,departamento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p.id_dep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dep.id_dep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p.id_dep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1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p.id_pro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MX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pro.id_proy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NivelProyecto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(edad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declare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b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&gt; 0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&lt;= 20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res='MI PRIMER PROYECTO';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&gt; 20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&lt;= 25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res='MI SEGUNDO PROYECTO';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&gt; 25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&lt;= 30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res='MI TERCER PROYECTO';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res= 'error';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res;</a:t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MX" dirty="0"/>
              <a:t>Crear  TRIGGERS </a:t>
            </a:r>
            <a:r>
              <a:rPr lang="es-MX" dirty="0" err="1"/>
              <a:t>Before</a:t>
            </a:r>
            <a:r>
              <a:rPr lang="es-MX" dirty="0"/>
              <a:t> o </a:t>
            </a:r>
            <a:r>
              <a:rPr lang="es-MX" dirty="0" err="1"/>
              <a:t>After</a:t>
            </a:r>
            <a:r>
              <a:rPr lang="es-MX" dirty="0"/>
              <a:t> para </a:t>
            </a:r>
            <a:r>
              <a:rPr lang="es-MX" b="1" dirty="0"/>
              <a:t>INSERT, UPDATE y DELETE</a:t>
            </a:r>
            <a:r>
              <a:rPr lang="es-MX" dirty="0"/>
              <a:t> aplicado a la tabla PROYECTO. </a:t>
            </a:r>
          </a:p>
          <a:p>
            <a:pPr lvl="0" fontAlgn="base"/>
            <a:r>
              <a:rPr lang="es-MX" dirty="0"/>
              <a:t>Crear una tabla de auditoría de acuerdo al siguiente: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2616"/>
              </p:ext>
            </p:extLst>
          </p:nvPr>
        </p:nvGraphicFramePr>
        <p:xfrm>
          <a:off x="979577" y="3393854"/>
          <a:ext cx="8128000" cy="1749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CREATE TABLE </a:t>
                      </a:r>
                      <a:r>
                        <a:rPr lang="en-US" sz="1000" dirty="0" err="1">
                          <a:effectLst/>
                        </a:rPr>
                        <a:t>auditoria_proyecto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operation      CHAR(1)  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stamp          TIMESTAMP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userid</a:t>
                      </a:r>
                      <a:r>
                        <a:rPr lang="en-US" sz="1000" dirty="0">
                          <a:effectLst/>
                        </a:rPr>
                        <a:t>         TEXT     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hostname       TEXT     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idProy</a:t>
                      </a:r>
                      <a:r>
                        <a:rPr lang="en-US" sz="1000" dirty="0">
                          <a:effectLst/>
                        </a:rPr>
                        <a:t>         INTEGER  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900" dirty="0" err="1">
                          <a:effectLst/>
                        </a:rPr>
                        <a:t>descProyBefore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TEXT      NOT NULL,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900" dirty="0" err="1">
                          <a:effectLst/>
                        </a:rPr>
                        <a:t>descProyAfter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 TEXT      NOT NULL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);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Consideraciones: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Los campos: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err="1">
                          <a:effectLst/>
                        </a:rPr>
                        <a:t>descProyBefore</a:t>
                      </a:r>
                      <a:r>
                        <a:rPr lang="es-MX" sz="1000" dirty="0">
                          <a:effectLst/>
                        </a:rPr>
                        <a:t> : Son los valores antes de la acción (</a:t>
                      </a:r>
                      <a:r>
                        <a:rPr lang="es-MX" sz="1000" dirty="0" err="1">
                          <a:effectLst/>
                        </a:rPr>
                        <a:t>insert</a:t>
                      </a:r>
                      <a:r>
                        <a:rPr lang="es-MX" sz="1000" dirty="0">
                          <a:effectLst/>
                        </a:rPr>
                        <a:t> - </a:t>
                      </a:r>
                      <a:r>
                        <a:rPr lang="es-MX" sz="1000" dirty="0" err="1">
                          <a:effectLst/>
                        </a:rPr>
                        <a:t>update</a:t>
                      </a:r>
                      <a:r>
                        <a:rPr lang="es-MX" sz="1000" dirty="0">
                          <a:effectLst/>
                        </a:rPr>
                        <a:t> - </a:t>
                      </a:r>
                      <a:r>
                        <a:rPr lang="es-MX" sz="1000" dirty="0" err="1">
                          <a:effectLst/>
                        </a:rPr>
                        <a:t>delete</a:t>
                      </a:r>
                      <a:r>
                        <a:rPr lang="es-MX" sz="1000" dirty="0">
                          <a:effectLst/>
                        </a:rPr>
                        <a:t>).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err="1">
                          <a:effectLst/>
                        </a:rPr>
                        <a:t>descProyAfter</a:t>
                      </a:r>
                      <a:r>
                        <a:rPr lang="es-MX" sz="1000" dirty="0">
                          <a:effectLst/>
                        </a:rPr>
                        <a:t>: Son los valores después de la acción  (</a:t>
                      </a:r>
                      <a:r>
                        <a:rPr lang="es-MX" sz="1000" dirty="0" err="1">
                          <a:effectLst/>
                        </a:rPr>
                        <a:t>insert</a:t>
                      </a:r>
                      <a:r>
                        <a:rPr lang="es-MX" sz="1000" dirty="0">
                          <a:effectLst/>
                        </a:rPr>
                        <a:t> - </a:t>
                      </a:r>
                      <a:r>
                        <a:rPr lang="es-MX" sz="1000" dirty="0" err="1">
                          <a:effectLst/>
                        </a:rPr>
                        <a:t>update</a:t>
                      </a:r>
                      <a:r>
                        <a:rPr lang="es-MX" sz="1000" dirty="0">
                          <a:effectLst/>
                        </a:rPr>
                        <a:t> - </a:t>
                      </a:r>
                      <a:r>
                        <a:rPr lang="es-MX" sz="1000" dirty="0" err="1">
                          <a:effectLst/>
                        </a:rPr>
                        <a:t>delete</a:t>
                      </a:r>
                      <a:r>
                        <a:rPr lang="es-MX" sz="1000" dirty="0">
                          <a:effectLst/>
                        </a:rPr>
                        <a:t>).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Nota. Debe crear </a:t>
                      </a:r>
                      <a:r>
                        <a:rPr lang="es-MX" sz="1000" dirty="0" err="1">
                          <a:effectLst/>
                        </a:rPr>
                        <a:t>triggers</a:t>
                      </a:r>
                      <a:r>
                        <a:rPr lang="es-MX" sz="1000" dirty="0">
                          <a:effectLst/>
                        </a:rPr>
                        <a:t>.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1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201592"/>
              </p:ext>
            </p:extLst>
          </p:nvPr>
        </p:nvGraphicFramePr>
        <p:xfrm>
          <a:off x="3544588" y="452718"/>
          <a:ext cx="894715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0"/>
              </a:tblGrid>
              <a:tr h="370840">
                <a:tc>
                  <a:txBody>
                    <a:bodyPr/>
                    <a:lstStyle/>
                    <a:p>
                      <a:pPr lvl="0" fontAlgn="base"/>
                      <a:r>
                        <a:rPr lang="es-MX" sz="1400" kern="1200" dirty="0" smtClean="0">
                          <a:effectLst/>
                        </a:rPr>
                        <a:t>Crear un procedimiento almacenado SP para insertar datos a la tabla de auditoría.</a:t>
                      </a:r>
                    </a:p>
                    <a:p>
                      <a:pPr lvl="0" fontAlgn="base"/>
                      <a:r>
                        <a:rPr lang="es-MX" sz="1400" kern="1200" dirty="0" smtClean="0">
                          <a:effectLst/>
                        </a:rPr>
                        <a:t>Considere la siguiente tabla de auditoría para ver el comportamiento esperado.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85329"/>
              </p:ext>
            </p:extLst>
          </p:nvPr>
        </p:nvGraphicFramePr>
        <p:xfrm>
          <a:off x="646111" y="1111377"/>
          <a:ext cx="7186674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667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CREATE TABLE </a:t>
                      </a:r>
                      <a:r>
                        <a:rPr lang="en-US" sz="1100" kern="1200" dirty="0" err="1" smtClean="0">
                          <a:effectLst/>
                        </a:rPr>
                        <a:t>auditoria_proyecto</a:t>
                      </a:r>
                      <a:r>
                        <a:rPr lang="en-US" sz="1100" kern="1200" dirty="0" smtClean="0">
                          <a:effectLst/>
                        </a:rPr>
                        <a:t/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(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operation      CHAR(1)  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stamp          TIMESTAMP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</a:t>
                      </a:r>
                      <a:r>
                        <a:rPr lang="en-US" sz="1100" kern="1200" dirty="0" err="1" smtClean="0">
                          <a:effectLst/>
                        </a:rPr>
                        <a:t>userid</a:t>
                      </a:r>
                      <a:r>
                        <a:rPr lang="en-US" sz="1100" kern="1200" dirty="0" smtClean="0">
                          <a:effectLst/>
                        </a:rPr>
                        <a:t>         TEXT     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hostname       TEXT     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</a:t>
                      </a:r>
                      <a:r>
                        <a:rPr lang="en-US" sz="1100" kern="1200" dirty="0" err="1" smtClean="0">
                          <a:effectLst/>
                        </a:rPr>
                        <a:t>idProy</a:t>
                      </a:r>
                      <a:r>
                        <a:rPr lang="en-US" sz="1100" kern="1200" dirty="0" smtClean="0">
                          <a:effectLst/>
                        </a:rPr>
                        <a:t>         INTEGER  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</a:t>
                      </a:r>
                      <a:r>
                        <a:rPr lang="en-US" sz="1100" kern="1200" dirty="0" err="1" smtClean="0">
                          <a:effectLst/>
                        </a:rPr>
                        <a:t>descProyBefore</a:t>
                      </a:r>
                      <a:r>
                        <a:rPr lang="en-US" sz="1100" kern="1200" dirty="0" smtClean="0">
                          <a:effectLst/>
                        </a:rPr>
                        <a:t> TEXT      NOT NULL,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    </a:t>
                      </a:r>
                      <a:r>
                        <a:rPr lang="en-US" sz="1100" kern="1200" dirty="0" err="1" smtClean="0">
                          <a:effectLst/>
                        </a:rPr>
                        <a:t>descProyAfter</a:t>
                      </a:r>
                      <a:r>
                        <a:rPr lang="en-US" sz="1100" kern="1200" dirty="0" smtClean="0">
                          <a:effectLst/>
                        </a:rPr>
                        <a:t>  TEXT      NOT NULL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);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/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CREATE PROCEDURE </a:t>
                      </a:r>
                      <a:r>
                        <a:rPr lang="en-US" sz="1100" kern="1200" dirty="0" err="1" smtClean="0">
                          <a:effectLst/>
                        </a:rPr>
                        <a:t>insertar_auditoria_en_tablas</a:t>
                      </a:r>
                      <a:r>
                        <a:rPr lang="en-US" sz="1100" kern="1200" dirty="0" smtClean="0">
                          <a:effectLst/>
                        </a:rPr>
                        <a:t/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(in operation char(1),in </a:t>
                      </a:r>
                      <a:r>
                        <a:rPr lang="en-US" sz="1100" kern="1200" dirty="0" err="1" smtClean="0">
                          <a:effectLst/>
                        </a:rPr>
                        <a:t>id_Proy</a:t>
                      </a:r>
                      <a:r>
                        <a:rPr lang="en-US" sz="1100" kern="1200" dirty="0" smtClean="0">
                          <a:effectLst/>
                        </a:rPr>
                        <a:t> integer, in </a:t>
                      </a:r>
                      <a:r>
                        <a:rPr lang="en-US" sz="1100" kern="1200" dirty="0" err="1" smtClean="0">
                          <a:effectLst/>
                        </a:rPr>
                        <a:t>descProyBefore</a:t>
                      </a:r>
                      <a:r>
                        <a:rPr lang="en-US" sz="1100" kern="1200" dirty="0" smtClean="0">
                          <a:effectLst/>
                        </a:rPr>
                        <a:t> </a:t>
                      </a:r>
                      <a:r>
                        <a:rPr lang="en-US" sz="1100" kern="1200" dirty="0" err="1" smtClean="0">
                          <a:effectLst/>
                        </a:rPr>
                        <a:t>varchar</a:t>
                      </a:r>
                      <a:r>
                        <a:rPr lang="en-US" sz="1100" kern="1200" dirty="0" smtClean="0">
                          <a:effectLst/>
                        </a:rPr>
                        <a:t>(50),in </a:t>
                      </a:r>
                      <a:r>
                        <a:rPr lang="en-US" sz="1100" kern="1200" dirty="0" err="1" smtClean="0">
                          <a:effectLst/>
                        </a:rPr>
                        <a:t>descProyAfter</a:t>
                      </a:r>
                      <a:r>
                        <a:rPr lang="en-US" sz="1100" kern="1200" dirty="0" smtClean="0">
                          <a:effectLst/>
                        </a:rPr>
                        <a:t> text)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BEGIN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INSERT  INTO </a:t>
                      </a:r>
                      <a:r>
                        <a:rPr lang="en-US" sz="1100" kern="1200" dirty="0" err="1" smtClean="0">
                          <a:effectLst/>
                        </a:rPr>
                        <a:t>auditoria_proyecto</a:t>
                      </a:r>
                      <a:r>
                        <a:rPr lang="en-US" sz="1100" kern="1200" dirty="0" smtClean="0">
                          <a:effectLst/>
                        </a:rPr>
                        <a:t>(operation, stamp, </a:t>
                      </a:r>
                      <a:r>
                        <a:rPr lang="en-US" sz="1100" kern="1200" dirty="0" err="1" smtClean="0">
                          <a:effectLst/>
                        </a:rPr>
                        <a:t>userid,idProy,descProyBefore,descProyAfter</a:t>
                      </a:r>
                      <a:r>
                        <a:rPr lang="en-US" sz="1100" kern="1200" dirty="0" smtClean="0">
                          <a:effectLst/>
                        </a:rPr>
                        <a:t>) SELECT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err="1" smtClean="0">
                          <a:effectLst/>
                        </a:rPr>
                        <a:t>operation,now</a:t>
                      </a:r>
                      <a:r>
                        <a:rPr lang="en-US" sz="1100" kern="1200" dirty="0" smtClean="0">
                          <a:effectLst/>
                        </a:rPr>
                        <a:t>(),user(),</a:t>
                      </a:r>
                      <a:r>
                        <a:rPr lang="en-US" sz="1100" kern="1200" dirty="0" err="1" smtClean="0">
                          <a:effectLst/>
                        </a:rPr>
                        <a:t>id_proy,descProyBefore,descProyAfter</a:t>
                      </a:r>
                      <a:r>
                        <a:rPr lang="en-US" sz="1100" kern="1200" dirty="0" smtClean="0">
                          <a:effectLst/>
                        </a:rPr>
                        <a:t>;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>end;</a:t>
                      </a:r>
                      <a:br>
                        <a:rPr lang="en-US" sz="1100" kern="1200" dirty="0" smtClean="0">
                          <a:effectLst/>
                        </a:rPr>
                      </a:br>
                      <a:r>
                        <a:rPr lang="en-US" sz="1100" kern="1200" dirty="0" smtClean="0">
                          <a:effectLst/>
                        </a:rPr>
                        <a:t/>
                      </a:r>
                      <a:br>
                        <a:rPr lang="en-US" sz="1100" kern="1200" dirty="0" smtClean="0">
                          <a:effectLst/>
                        </a:rPr>
                      </a:br>
                      <a:endParaRPr lang="es-MX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TRIGGER trigger_1</a:t>
            </a:r>
            <a:br>
              <a:rPr lang="en-US" dirty="0"/>
            </a:br>
            <a:r>
              <a:rPr lang="en-US" dirty="0"/>
              <a:t>AFTER INSERT on </a:t>
            </a:r>
            <a:r>
              <a:rPr lang="en-US" dirty="0" err="1"/>
              <a:t>auditoria_proyecto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for each row</a:t>
            </a:r>
            <a:br>
              <a:rPr lang="en-US" dirty="0"/>
            </a:br>
            <a:r>
              <a:rPr lang="en-US" dirty="0"/>
              <a:t>  BEGIN</a:t>
            </a:r>
            <a:br>
              <a:rPr lang="en-US" dirty="0"/>
            </a:br>
            <a:r>
              <a:rPr lang="en-US" dirty="0"/>
              <a:t>    call </a:t>
            </a:r>
            <a:r>
              <a:rPr lang="en-US" dirty="0" err="1"/>
              <a:t>insertar_auditoria_en_tablas</a:t>
            </a:r>
            <a:r>
              <a:rPr lang="en-US" dirty="0"/>
              <a:t>('I',</a:t>
            </a:r>
            <a:r>
              <a:rPr lang="en-US" dirty="0" err="1"/>
              <a:t>NEW.idProy,NEW.descProyBefore,NEW.descProyAfter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end;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TRIGGER trigger_2</a:t>
            </a:r>
            <a:br>
              <a:rPr lang="en-US" dirty="0"/>
            </a:br>
            <a:r>
              <a:rPr lang="en-US" dirty="0"/>
              <a:t>AFTER update on </a:t>
            </a:r>
            <a:r>
              <a:rPr lang="en-US" dirty="0" err="1"/>
              <a:t>auditoria_proyecto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for each row</a:t>
            </a:r>
            <a:br>
              <a:rPr lang="en-US" dirty="0"/>
            </a:br>
            <a:r>
              <a:rPr lang="en-US" dirty="0"/>
              <a:t>  BEGIN</a:t>
            </a:r>
            <a:br>
              <a:rPr lang="en-US" dirty="0"/>
            </a:br>
            <a:r>
              <a:rPr lang="en-US" dirty="0"/>
              <a:t>    call </a:t>
            </a:r>
            <a:r>
              <a:rPr lang="en-US" dirty="0" err="1"/>
              <a:t>insertar_auditoria_en_tablas</a:t>
            </a:r>
            <a:r>
              <a:rPr lang="en-US" dirty="0"/>
              <a:t>('U',</a:t>
            </a:r>
            <a:r>
              <a:rPr lang="en-US" dirty="0" err="1"/>
              <a:t>OLD.idProy,OLD.descProyBefore,NEW.descProyAfter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end;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TRIGGER trigger_3</a:t>
            </a:r>
            <a:br>
              <a:rPr lang="en-US" dirty="0"/>
            </a:br>
            <a:r>
              <a:rPr lang="en-US" dirty="0"/>
              <a:t>AFTER delete on </a:t>
            </a:r>
            <a:r>
              <a:rPr lang="en-US" dirty="0" err="1"/>
              <a:t>auditoria_proyecto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for each row</a:t>
            </a:r>
            <a:br>
              <a:rPr lang="en-US" dirty="0"/>
            </a:br>
            <a:r>
              <a:rPr lang="en-US" dirty="0"/>
              <a:t>  BEGIN</a:t>
            </a:r>
            <a:br>
              <a:rPr lang="en-US" dirty="0"/>
            </a:br>
            <a:r>
              <a:rPr lang="en-US" dirty="0"/>
              <a:t>    call </a:t>
            </a:r>
            <a:r>
              <a:rPr lang="en-US" dirty="0" err="1"/>
              <a:t>insertar_auditoria_en_tablas</a:t>
            </a:r>
            <a:r>
              <a:rPr lang="en-US" dirty="0"/>
              <a:t>('D',</a:t>
            </a:r>
            <a:r>
              <a:rPr lang="en-US" dirty="0" err="1"/>
              <a:t>OLD.idProy,OLD.descProyBefore,OLD.descProyAfter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end;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0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281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Ion</vt:lpstr>
      <vt:lpstr>RESOLUCION DEL HITO 4 BASE DE DATOS 2</vt:lpstr>
      <vt:lpstr>Resolver los siguientes ejercicios. </vt:lpstr>
      <vt:lpstr>Para crear la serie fibonacci</vt:lpstr>
      <vt:lpstr>Para que sume la serie Fibonacci ejercicio 1</vt:lpstr>
      <vt:lpstr>Ejercicio 2</vt:lpstr>
      <vt:lpstr>Ejercicio 2</vt:lpstr>
      <vt:lpstr>Ejercicio 3</vt:lpstr>
      <vt:lpstr>Ejercicio 3</vt:lpstr>
      <vt:lpstr>Ejercicio 3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RESOLUCION DEL HITO 4 BASE DE DATOS 2</dc:title>
  <dc:creator>Elian</dc:creator>
  <cp:lastModifiedBy>Elian</cp:lastModifiedBy>
  <cp:revision>2</cp:revision>
  <dcterms:created xsi:type="dcterms:W3CDTF">2019-12-09T11:59:10Z</dcterms:created>
  <dcterms:modified xsi:type="dcterms:W3CDTF">2019-12-09T12:08:47Z</dcterms:modified>
</cp:coreProperties>
</file>