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D542-6F40-43B3-B5DE-BB836FB419E5}" type="datetimeFigureOut">
              <a:rPr lang="es-MX" smtClean="0"/>
              <a:t>22/09/2019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8C8A-BEDC-4E55-ACFF-09C08E8B9E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8583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D542-6F40-43B3-B5DE-BB836FB419E5}" type="datetimeFigureOut">
              <a:rPr lang="es-MX" smtClean="0"/>
              <a:t>22/09/2019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8C8A-BEDC-4E55-ACFF-09C08E8B9E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8130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D542-6F40-43B3-B5DE-BB836FB419E5}" type="datetimeFigureOut">
              <a:rPr lang="es-MX" smtClean="0"/>
              <a:t>22/09/2019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8C8A-BEDC-4E55-ACFF-09C08E8B9E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6914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D542-6F40-43B3-B5DE-BB836FB419E5}" type="datetimeFigureOut">
              <a:rPr lang="es-MX" smtClean="0"/>
              <a:t>22/09/2019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8C8A-BEDC-4E55-ACFF-09C08E8B9ED3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2457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D542-6F40-43B3-B5DE-BB836FB419E5}" type="datetimeFigureOut">
              <a:rPr lang="es-MX" smtClean="0"/>
              <a:t>22/09/2019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8C8A-BEDC-4E55-ACFF-09C08E8B9E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1902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D542-6F40-43B3-B5DE-BB836FB419E5}" type="datetimeFigureOut">
              <a:rPr lang="es-MX" smtClean="0"/>
              <a:t>22/09/2019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8C8A-BEDC-4E55-ACFF-09C08E8B9E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1647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D542-6F40-43B3-B5DE-BB836FB419E5}" type="datetimeFigureOut">
              <a:rPr lang="es-MX" smtClean="0"/>
              <a:t>22/09/2019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8C8A-BEDC-4E55-ACFF-09C08E8B9E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3633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D542-6F40-43B3-B5DE-BB836FB419E5}" type="datetimeFigureOut">
              <a:rPr lang="es-MX" smtClean="0"/>
              <a:t>22/09/2019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8C8A-BEDC-4E55-ACFF-09C08E8B9E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41599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D542-6F40-43B3-B5DE-BB836FB419E5}" type="datetimeFigureOut">
              <a:rPr lang="es-MX" smtClean="0"/>
              <a:t>22/09/2019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8C8A-BEDC-4E55-ACFF-09C08E8B9E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355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D542-6F40-43B3-B5DE-BB836FB419E5}" type="datetimeFigureOut">
              <a:rPr lang="es-MX" smtClean="0"/>
              <a:t>22/09/2019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8C8A-BEDC-4E55-ACFF-09C08E8B9E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9341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D542-6F40-43B3-B5DE-BB836FB419E5}" type="datetimeFigureOut">
              <a:rPr lang="es-MX" smtClean="0"/>
              <a:t>22/09/2019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8C8A-BEDC-4E55-ACFF-09C08E8B9E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4751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D542-6F40-43B3-B5DE-BB836FB419E5}" type="datetimeFigureOut">
              <a:rPr lang="es-MX" smtClean="0"/>
              <a:t>22/09/2019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8C8A-BEDC-4E55-ACFF-09C08E8B9E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2868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D542-6F40-43B3-B5DE-BB836FB419E5}" type="datetimeFigureOut">
              <a:rPr lang="es-MX" smtClean="0"/>
              <a:t>22/09/2019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8C8A-BEDC-4E55-ACFF-09C08E8B9E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9669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D542-6F40-43B3-B5DE-BB836FB419E5}" type="datetimeFigureOut">
              <a:rPr lang="es-MX" smtClean="0"/>
              <a:t>22/09/2019</a:t>
            </a:fld>
            <a:endParaRPr lang="es-MX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8C8A-BEDC-4E55-ACFF-09C08E8B9E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2010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D542-6F40-43B3-B5DE-BB836FB419E5}" type="datetimeFigureOut">
              <a:rPr lang="es-MX" smtClean="0"/>
              <a:t>22/09/2019</a:t>
            </a:fld>
            <a:endParaRPr lang="es-MX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8C8A-BEDC-4E55-ACFF-09C08E8B9E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9380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D542-6F40-43B3-B5DE-BB836FB419E5}" type="datetimeFigureOut">
              <a:rPr lang="es-MX" smtClean="0"/>
              <a:t>22/09/2019</a:t>
            </a:fld>
            <a:endParaRPr lang="es-MX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8C8A-BEDC-4E55-ACFF-09C08E8B9E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9113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D542-6F40-43B3-B5DE-BB836FB419E5}" type="datetimeFigureOut">
              <a:rPr lang="es-MX" smtClean="0"/>
              <a:t>22/09/2019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8C8A-BEDC-4E55-ACFF-09C08E8B9E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824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EDBD542-6F40-43B3-B5DE-BB836FB419E5}" type="datetimeFigureOut">
              <a:rPr lang="es-MX" smtClean="0"/>
              <a:t>22/09/2019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E8C8A-BEDC-4E55-ACFF-09C08E8B9E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9534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HITO 2 Base de datos-II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Resolución del código – </a:t>
            </a:r>
            <a:r>
              <a:rPr lang="es-ES" smtClean="0"/>
              <a:t>Juan Elian </a:t>
            </a:r>
            <a:r>
              <a:rPr lang="es-ES" dirty="0" smtClean="0"/>
              <a:t>Alvarez vallejos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1045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1</a:t>
            </a:r>
            <a:endParaRPr lang="es-MX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fullname </a:t>
            </a: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NOMBRE_COMPLETO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US.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 </a:t>
            </a: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CI_USER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BK.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 </a:t>
            </a: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LIBRO_PRESTADO</a:t>
            </a:r>
            <a:b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prestamos </a:t>
            </a: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</a:t>
            </a:r>
            <a:b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users </a:t>
            </a: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 </a:t>
            </a: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pre.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id_user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us.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id_user</a:t>
            </a:r>
            <a:b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inner join 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 </a:t>
            </a: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bk </a:t>
            </a: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pre.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id_book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bk.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id_book</a:t>
            </a:r>
            <a:b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category </a:t>
            </a: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bk.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id_book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cat.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id_book</a:t>
            </a:r>
            <a:b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cat.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'MANGA' </a:t>
            </a: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cat.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'COMEDIA'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s-MX" alt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75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2</a:t>
            </a:r>
            <a:endParaRPr lang="es-MX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 FUNCTION </a:t>
            </a:r>
            <a:r>
              <a:rPr kumimoji="0" lang="es-MX" altLang="es-MX" sz="1000" b="0" i="1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getIbrani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(editorialBook </a:t>
            </a: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pagesBook </a:t>
            </a: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RETURNS INTEGER</a:t>
            </a:r>
            <a:b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  <a:b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DECLARE 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respuesta </a:t>
            </a: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 DEFAULT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kumimoji="0" lang="es-MX" altLang="es-MX" sz="1000" b="0" i="1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(PRE.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id_prestamo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into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respuesta</a:t>
            </a:r>
            <a:b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PRESTAMOS </a:t>
            </a: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</a:t>
            </a:r>
            <a:b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 </a:t>
            </a: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BK </a:t>
            </a: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PRE.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id_book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BK.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id_book</a:t>
            </a:r>
            <a:b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BK.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editorial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editorialBook </a:t>
            </a: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BK.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pages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respuesta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kumimoji="0" lang="es-MX" altLang="es-MX" sz="1000" b="0" i="1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getIbrani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'IBRANI'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IBRANI_90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s-MX" alt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97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3</a:t>
            </a:r>
            <a:endParaRPr lang="es-MX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 function </a:t>
            </a:r>
            <a:r>
              <a:rPr kumimoji="0" lang="es-MX" altLang="es-MX" sz="1000" b="0" i="1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verificaPar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(pagesBook </a:t>
            </a: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returns TEXT</a:t>
            </a:r>
            <a:b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  <a:b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declare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respuesta </a:t>
            </a: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 DEFAULT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pagesBook %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b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set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respuesta = </a:t>
            </a:r>
            <a:r>
              <a:rPr kumimoji="0" lang="es-MX" altLang="es-MX" sz="1000" b="0" i="1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'PAR :'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pagesBook)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set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respuesta = </a:t>
            </a:r>
            <a:r>
              <a:rPr kumimoji="0" lang="es-MX" altLang="es-MX" sz="1000" b="0" i="1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'impar :'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pagesBook)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respuesta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kumimoji="0" lang="es-MX" altLang="es-MX" sz="1000" b="0" i="1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'EDITORIAL :'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bk.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editorial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'Categoria :'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cat.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DESCRIPCION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s-MX" altLang="es-MX" sz="1000" b="0" i="1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verificaPar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(bk.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pages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 </a:t>
            </a: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bk</a:t>
            </a:r>
            <a:b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category </a:t>
            </a: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bk.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id_book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cat.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id_book</a:t>
            </a:r>
            <a:b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cat.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'MANGA'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s-MX" alt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65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4</a:t>
            </a:r>
            <a:endParaRPr lang="es-MX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 function </a:t>
            </a:r>
            <a:r>
              <a:rPr kumimoji="0" lang="es-MX" altLang="es-MX" sz="1000" b="0" i="1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deleteOrModifyOrInsertTableAutor</a:t>
            </a:r>
            <a:br>
              <a:rPr kumimoji="0" lang="es-MX" altLang="es-MX" sz="1000" b="0" i="1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 TEXT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idAutor </a:t>
            </a: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nameAutor </a:t>
            </a: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nacionalidadAutor </a:t>
            </a: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returns TEXT</a:t>
            </a:r>
            <a:b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b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if action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'delete'</a:t>
            </a:r>
            <a:b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b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delete from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autor </a:t>
            </a: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id_autor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idAutor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action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'update'</a:t>
            </a:r>
            <a:b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b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update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autor </a:t>
            </a: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nameAutor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action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'insert'</a:t>
            </a:r>
            <a:b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b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Insert INTO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autor(</a:t>
            </a: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nacionality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nameAutor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nacionality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s-MX" altLang="es-MX" sz="1000" b="0" i="1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action  realizado exitosamente'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s-MX" alt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16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5</a:t>
            </a:r>
            <a:endParaRPr lang="es-MX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kumimoji="0" lang="es-MX" altLang="es-MX" sz="1000" b="0" i="1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(PRE.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id_prestamo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CANTIDAD_2018</a:t>
            </a:r>
            <a:b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prestamos </a:t>
            </a: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</a:t>
            </a:r>
            <a:b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kumimoji="0" lang="es-MX" altLang="es-MX" sz="1000" b="0" i="1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(pre.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fec_prestamo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)=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2018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s-MX" alt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12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</TotalTime>
  <Words>56</Words>
  <Application>Microsoft Office PowerPoint</Application>
  <PresentationFormat>Panorámica</PresentationFormat>
  <Paragraphs>12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Courier New</vt:lpstr>
      <vt:lpstr>Wingdings 3</vt:lpstr>
      <vt:lpstr>Ion</vt:lpstr>
      <vt:lpstr>HITO 2 Base de datos-II</vt:lpstr>
      <vt:lpstr>Ejercicio 1</vt:lpstr>
      <vt:lpstr>Ejercicio 2</vt:lpstr>
      <vt:lpstr>Ejercicio 3</vt:lpstr>
      <vt:lpstr>Ejercicio 4</vt:lpstr>
      <vt:lpstr>Ejercicio 5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HITO 2 Base de datos-II</dc:title>
  <dc:creator>Elian</dc:creator>
  <cp:lastModifiedBy>Elian</cp:lastModifiedBy>
  <cp:revision>3</cp:revision>
  <dcterms:created xsi:type="dcterms:W3CDTF">2019-09-23T03:19:34Z</dcterms:created>
  <dcterms:modified xsi:type="dcterms:W3CDTF">2019-09-23T03:59:48Z</dcterms:modified>
</cp:coreProperties>
</file>