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58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1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91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57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90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64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63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159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5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3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7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8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66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0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3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11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2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DBD542-6F40-43B3-B5DE-BB836FB419E5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8C8A-BEDC-4E55-ACFF-09C08E8B9E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534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HITO 2 Base de datos-II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Resolución del código – </a:t>
            </a:r>
            <a:r>
              <a:rPr lang="es-ES" smtClean="0"/>
              <a:t>Juan Elian </a:t>
            </a:r>
            <a:r>
              <a:rPr lang="es-ES" dirty="0" smtClean="0"/>
              <a:t>Alvarez vallejos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04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</a:t>
            </a:r>
            <a:r>
              <a:rPr lang="es-ES" dirty="0" smtClean="0"/>
              <a:t>1                     </a:t>
            </a:r>
            <a:r>
              <a:rPr lang="es-ES" sz="2400" dirty="0" smtClean="0"/>
              <a:t>*</a:t>
            </a:r>
            <a:r>
              <a:rPr lang="es-MX" sz="2400" b="1" dirty="0" smtClean="0"/>
              <a:t>Manejo </a:t>
            </a:r>
            <a:r>
              <a:rPr lang="es-MX" sz="2400" b="1" dirty="0"/>
              <a:t>de </a:t>
            </a:r>
            <a:r>
              <a:rPr lang="es-MX" sz="2400" b="1" dirty="0" smtClean="0"/>
              <a:t>consultas:</a:t>
            </a:r>
            <a:r>
              <a:rPr lang="es-MX" sz="2400" b="1" dirty="0"/>
              <a:t> </a:t>
            </a:r>
            <a:r>
              <a:rPr lang="es-MX" sz="2400" dirty="0"/>
              <a:t/>
            </a:r>
            <a:br>
              <a:rPr lang="es-MX" sz="2400" dirty="0"/>
            </a:br>
            <a:endParaRPr lang="es-MX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NOMBRE_COMPLETO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CI_USER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LIBRO_PRESTADO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prestamos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id_user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id_user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'MANGA'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'COMEDIA'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46111" y="1306752"/>
            <a:ext cx="827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Mostrar el título del libro, los nombres, CI de los usuarios que se prestaron libros donde la categoría sea </a:t>
            </a:r>
            <a:r>
              <a:rPr lang="es-ES" b="1" dirty="0"/>
              <a:t>COMEDIA</a:t>
            </a:r>
            <a:r>
              <a:rPr lang="es-ES" dirty="0"/>
              <a:t> o </a:t>
            </a:r>
            <a:r>
              <a:rPr lang="es-ES" b="1" dirty="0"/>
              <a:t>MANGA</a:t>
            </a:r>
            <a:r>
              <a:rPr lang="es-E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57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</a:t>
            </a:r>
            <a:r>
              <a:rPr lang="es-ES" dirty="0" smtClean="0"/>
              <a:t>2                        </a:t>
            </a:r>
            <a:r>
              <a:rPr lang="es-ES" sz="2000" dirty="0" smtClean="0"/>
              <a:t>*</a:t>
            </a:r>
            <a:r>
              <a:rPr lang="es-MX" sz="2000" b="1" dirty="0"/>
              <a:t>Manejo de </a:t>
            </a:r>
            <a:r>
              <a:rPr lang="es-MX" sz="2000" b="1" dirty="0" smtClean="0"/>
              <a:t>Funciones: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3472048"/>
            <a:ext cx="8894703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kumimoji="0" lang="es-MX" altLang="es-MX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getIbrani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editorialBook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pagesBook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INTEGER</a:t>
            </a:r>
            <a:b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DECLARE 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DEFAULT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PRE.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id_prestamo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PRESTAMOS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PRE.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editorial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editorialBook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getIbrani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'IBRANI'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IBRANI_90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46111" y="1152983"/>
            <a:ext cx="6649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dirty="0"/>
              <a:t>Se desea saber cuántos usuarios se prestaron libros que correspondan a la editorial IBRANI y que la cantidad de sus páginas sea mayor a 90.</a:t>
            </a:r>
          </a:p>
          <a:p>
            <a:pPr lvl="1" fontAlgn="base"/>
            <a:r>
              <a:rPr lang="es-ES" dirty="0"/>
              <a:t>Deberá de crear una </a:t>
            </a:r>
            <a:r>
              <a:rPr lang="es-ES" dirty="0" smtClean="0"/>
              <a:t>función </a:t>
            </a:r>
            <a:r>
              <a:rPr lang="es-ES" dirty="0"/>
              <a:t>que retorne esa cantidad.</a:t>
            </a:r>
          </a:p>
          <a:p>
            <a:pPr lvl="1" fontAlgn="base"/>
            <a:r>
              <a:rPr lang="es-ES" dirty="0"/>
              <a:t>La función debe de recibir 2 parámetros.</a:t>
            </a:r>
          </a:p>
          <a:p>
            <a:pPr lvl="2" fontAlgn="base"/>
            <a:r>
              <a:rPr lang="es-ES" dirty="0"/>
              <a:t>Editorial y la cantidad de páginas.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69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</a:t>
            </a:r>
            <a:r>
              <a:rPr lang="es-ES" dirty="0" smtClean="0"/>
              <a:t>3                          </a:t>
            </a:r>
            <a:r>
              <a:rPr lang="es-ES" sz="1800" dirty="0" smtClean="0"/>
              <a:t>*</a:t>
            </a:r>
            <a:r>
              <a:rPr lang="es-MX" sz="1800" b="1" dirty="0"/>
              <a:t>Manejo de Funciones:</a:t>
            </a:r>
            <a:r>
              <a:rPr lang="es-MX" sz="1800" dirty="0"/>
              <a:t/>
            </a:r>
            <a:br>
              <a:rPr lang="es-MX" sz="1800" dirty="0"/>
            </a:br>
            <a:r>
              <a:rPr lang="es-ES" dirty="0" smtClean="0"/>
              <a:t>                    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3" y="3452827"/>
            <a:ext cx="878256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verificaPar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(pagesBook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TEXT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declare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DEFAULT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pagesBook %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set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'PAR :'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pagesBook)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set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'impar :'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pagesBook)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'EDITORIAL :'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editorial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'Categoria :'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verificaPar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bk.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id_book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'MANGA'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07367" y="1152983"/>
            <a:ext cx="67529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1400" dirty="0"/>
              <a:t>Se desea saber qué libros tienen una cantidad de páginas par de la </a:t>
            </a:r>
            <a:r>
              <a:rPr lang="es-ES" sz="1400" dirty="0" smtClean="0"/>
              <a:t>categoría </a:t>
            </a:r>
            <a:r>
              <a:rPr lang="es-ES" sz="1400" dirty="0"/>
              <a:t>MANGA.</a:t>
            </a:r>
          </a:p>
          <a:p>
            <a:pPr lvl="1" fontAlgn="base"/>
            <a:r>
              <a:rPr lang="es-ES" sz="1400" dirty="0"/>
              <a:t>Deberá de crear una función que verifique si es par o no y retornar un TEXT que indique PAR o IMPAR adicionalmente concatenado el numero de paginas.</a:t>
            </a:r>
          </a:p>
          <a:p>
            <a:pPr lvl="2" fontAlgn="base"/>
            <a:r>
              <a:rPr lang="es-ES" sz="1400" dirty="0"/>
              <a:t>Esta función recibe como parámetro la cantidad de páginas.</a:t>
            </a:r>
          </a:p>
          <a:p>
            <a:pPr lvl="1" fontAlgn="base"/>
            <a:r>
              <a:rPr lang="es-ES" sz="1400" dirty="0"/>
              <a:t>La función deberá ser usada en la cláusula SELECT.</a:t>
            </a:r>
          </a:p>
          <a:p>
            <a:pPr lvl="1" fontAlgn="base"/>
            <a:r>
              <a:rPr lang="es-ES" sz="1400" dirty="0"/>
              <a:t>Deberá de crear una función que concatena cadenas.</a:t>
            </a:r>
          </a:p>
          <a:p>
            <a:pPr lvl="1" fontAlgn="base"/>
            <a:r>
              <a:rPr lang="es-ES" sz="1400" dirty="0"/>
              <a:t>Se tiene el siguiente comportamiento esperado. (Debe de usar los mismos alias que de la imagen)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66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</a:t>
            </a:r>
            <a:r>
              <a:rPr lang="es-ES" dirty="0" smtClean="0"/>
              <a:t>4                         </a:t>
            </a:r>
            <a:r>
              <a:rPr lang="es-ES" sz="2000" dirty="0" smtClean="0"/>
              <a:t>*</a:t>
            </a:r>
            <a:r>
              <a:rPr lang="es-MX" sz="2000" b="1" dirty="0"/>
              <a:t>Manejo de Funciones:</a:t>
            </a:r>
            <a:r>
              <a:rPr lang="es-MX" sz="2000" dirty="0"/>
              <a:t/>
            </a:r>
            <a:br>
              <a:rPr lang="es-MX" sz="2000" dirty="0"/>
            </a:b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2686" y="3620219"/>
            <a:ext cx="8851571" cy="2789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deleteOrModifyOrInsertTableAutor</a:t>
            </a:r>
            <a:r>
              <a:rPr kumimoji="0" lang="es-MX" altLang="es-MX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idAutor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nameAutor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nacionalidadAutor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b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id_autor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idAutor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nameAutor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autor(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nacionality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nameAutor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nacionality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realizado exitosamente'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46111" y="1152983"/>
            <a:ext cx="814333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1200" dirty="0"/>
              <a:t>Crear una función que pueda eliminar, modificar o insertar un registro de la tabla AUTOR.</a:t>
            </a:r>
          </a:p>
          <a:p>
            <a:pPr lvl="1" fontAlgn="base"/>
            <a:r>
              <a:rPr lang="es-ES" sz="2000" dirty="0"/>
              <a:t>La función recibe 4 parámetros. </a:t>
            </a:r>
            <a:r>
              <a:rPr lang="es-ES" sz="1200" b="1" i="1" dirty="0" err="1"/>
              <a:t>deleteOrModifyOrInsertTableAutor</a:t>
            </a:r>
            <a:r>
              <a:rPr lang="es-ES" sz="1200" dirty="0"/>
              <a:t>(</a:t>
            </a:r>
            <a:r>
              <a:rPr lang="es-ES" sz="1200" b="1" dirty="0"/>
              <a:t>'</a:t>
            </a:r>
            <a:r>
              <a:rPr lang="es-ES" sz="1200" b="1" dirty="0" err="1"/>
              <a:t>delete</a:t>
            </a:r>
            <a:r>
              <a:rPr lang="es-ES" sz="1200" b="1" dirty="0"/>
              <a:t>'</a:t>
            </a:r>
            <a:r>
              <a:rPr lang="es-ES" sz="1200" dirty="0"/>
              <a:t>, 6, </a:t>
            </a:r>
            <a:r>
              <a:rPr lang="es-ES" sz="1200" b="1" dirty="0"/>
              <a:t>'autor_name_6'</a:t>
            </a:r>
            <a:r>
              <a:rPr lang="es-ES" sz="1200" dirty="0"/>
              <a:t>, </a:t>
            </a:r>
            <a:r>
              <a:rPr lang="es-ES" sz="1200" b="1" dirty="0"/>
              <a:t>'NICARAGUA'</a:t>
            </a:r>
            <a:r>
              <a:rPr lang="es-ES" sz="1200" dirty="0"/>
              <a:t>)</a:t>
            </a:r>
            <a:endParaRPr lang="es-ES" sz="2000" dirty="0"/>
          </a:p>
          <a:p>
            <a:pPr lvl="2" fontAlgn="base"/>
            <a:r>
              <a:rPr lang="es-ES" sz="1200" dirty="0"/>
              <a:t>El primer parámetro es la acción a realizar (puede ser </a:t>
            </a:r>
            <a:r>
              <a:rPr lang="es-ES" sz="1200" b="1" dirty="0" err="1"/>
              <a:t>delete</a:t>
            </a:r>
            <a:r>
              <a:rPr lang="es-ES" sz="1200" b="1" dirty="0"/>
              <a:t> - </a:t>
            </a:r>
            <a:r>
              <a:rPr lang="es-ES" sz="1200" b="1" dirty="0" err="1"/>
              <a:t>insert</a:t>
            </a:r>
            <a:r>
              <a:rPr lang="es-ES" sz="1200" b="1" dirty="0"/>
              <a:t> - </a:t>
            </a:r>
            <a:r>
              <a:rPr lang="es-ES" sz="1200" b="1" dirty="0" err="1"/>
              <a:t>update</a:t>
            </a:r>
            <a:r>
              <a:rPr lang="es-ES" sz="1200" dirty="0"/>
              <a:t>).</a:t>
            </a:r>
          </a:p>
          <a:p>
            <a:pPr lvl="2" fontAlgn="base"/>
            <a:r>
              <a:rPr lang="es-ES" sz="1200" dirty="0"/>
              <a:t>El segundo parámetro es el ID del autor</a:t>
            </a:r>
          </a:p>
          <a:p>
            <a:pPr lvl="2" fontAlgn="base"/>
            <a:r>
              <a:rPr lang="es-ES" sz="1200" dirty="0"/>
              <a:t>El tercer parámetro es el nombre del autor.</a:t>
            </a:r>
          </a:p>
          <a:p>
            <a:pPr lvl="2" fontAlgn="base"/>
            <a:r>
              <a:rPr lang="es-ES" sz="1200" dirty="0"/>
              <a:t>El cuarto parámetro es la nacionalidad del autor.</a:t>
            </a:r>
          </a:p>
          <a:p>
            <a:pPr lvl="1" fontAlgn="base"/>
            <a:r>
              <a:rPr lang="es-ES" sz="1200" dirty="0"/>
              <a:t>Si la acción es </a:t>
            </a:r>
            <a:r>
              <a:rPr lang="es-ES" sz="1200" dirty="0" err="1"/>
              <a:t>delete</a:t>
            </a:r>
            <a:r>
              <a:rPr lang="es-ES" sz="1200" dirty="0"/>
              <a:t>, debe de eliminar el registro con el ID que llega en el 2do parámetro.</a:t>
            </a:r>
          </a:p>
          <a:p>
            <a:pPr lvl="1" fontAlgn="base"/>
            <a:r>
              <a:rPr lang="es-ES" sz="1200" dirty="0"/>
              <a:t>Si la acción es </a:t>
            </a:r>
            <a:r>
              <a:rPr lang="es-ES" sz="1200" dirty="0" err="1"/>
              <a:t>update</a:t>
            </a:r>
            <a:r>
              <a:rPr lang="es-ES" sz="1200" dirty="0"/>
              <a:t> deberá de modificar el registro. (En este caso se utilizarán todos los parámetros)</a:t>
            </a:r>
          </a:p>
          <a:p>
            <a:pPr lvl="1" fontAlgn="base"/>
            <a:r>
              <a:rPr lang="es-ES" sz="1200" dirty="0"/>
              <a:t>Si la acción es </a:t>
            </a:r>
            <a:r>
              <a:rPr lang="es-ES" sz="1200" dirty="0" err="1"/>
              <a:t>insert</a:t>
            </a:r>
            <a:r>
              <a:rPr lang="es-ES" sz="1200" dirty="0"/>
              <a:t> deberá de crear un nuevo registro en la tabla autor.</a:t>
            </a:r>
          </a:p>
          <a:p>
            <a:pPr lvl="1" fontAlgn="base"/>
            <a:r>
              <a:rPr lang="es-ES" sz="1200" dirty="0"/>
              <a:t>Comportamiento esperado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01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</a:t>
            </a:r>
            <a:r>
              <a:rPr lang="es-ES" dirty="0" smtClean="0"/>
              <a:t>5                     </a:t>
            </a:r>
            <a:r>
              <a:rPr lang="es-ES" sz="2400" dirty="0" smtClean="0"/>
              <a:t>*</a:t>
            </a:r>
            <a:r>
              <a:rPr lang="es-MX" sz="2400" b="1" dirty="0"/>
              <a:t>Manejo de Funciones: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7268" y="3105993"/>
            <a:ext cx="882569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id_prestamo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CANTIDAD_2018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prestamos </a:t>
            </a: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b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MX" altLang="es-MX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s-MX" altLang="es-MX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(pre.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fec_prestamo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2018</a:t>
            </a:r>
            <a:r>
              <a:rPr kumimoji="0" lang="es-MX" altLang="es-MX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7964" y="1499568"/>
            <a:ext cx="7600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ES" dirty="0"/>
              <a:t>Se desea saber cuántos libros fueron prestados en la gestión 2018.</a:t>
            </a:r>
          </a:p>
          <a:p>
            <a:pPr lvl="1" fontAlgn="base"/>
            <a:r>
              <a:rPr lang="es-ES" dirty="0"/>
              <a:t>Crear una función que permita saber esa cantidad.</a:t>
            </a:r>
          </a:p>
          <a:p>
            <a:pPr lvl="1" fontAlgn="base"/>
            <a:r>
              <a:rPr lang="es-ES" dirty="0"/>
              <a:t>Comportamiento esperado.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1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409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Ion</vt:lpstr>
      <vt:lpstr>HITO 2 Base de datos-II</vt:lpstr>
      <vt:lpstr>Ejercicio 1                     *Manejo de consultas:  </vt:lpstr>
      <vt:lpstr>Ejercicio 2                        *Manejo de Funciones: </vt:lpstr>
      <vt:lpstr>Ejercicio 3                          *Manejo de Funciones:                     </vt:lpstr>
      <vt:lpstr>Ejercicio 4                         *Manejo de Funciones: </vt:lpstr>
      <vt:lpstr>Ejercicio 5                     *Manejo de Funciones: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2 Base de datos-II</dc:title>
  <dc:creator>Elian</dc:creator>
  <cp:lastModifiedBy>Elian</cp:lastModifiedBy>
  <cp:revision>4</cp:revision>
  <dcterms:created xsi:type="dcterms:W3CDTF">2019-09-23T03:19:34Z</dcterms:created>
  <dcterms:modified xsi:type="dcterms:W3CDTF">2019-09-23T12:38:53Z</dcterms:modified>
</cp:coreProperties>
</file>