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DEFENSA HITO 2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JUAN ELIAN ALVAREZ VALLEJOS – SIS</a:t>
            </a:r>
          </a:p>
          <a:p>
            <a:r>
              <a:rPr lang="es-ES" dirty="0" smtClean="0"/>
              <a:t>PROGRAMACION III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32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SUB HIJO 2 PROFESOR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Esta otra sub clase también hereda lo de la clase hijo “Persona” y tiene sus propios atributos y sus funciones por si acaso: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657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Profesor - Código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717" t="9615" r="9036" b="11764"/>
          <a:stretch/>
        </p:blipFill>
        <p:spPr>
          <a:xfrm>
            <a:off x="1578634" y="2001327"/>
            <a:ext cx="8143335" cy="464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MAIN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esta clase main se instanciara las clases y se hará correr el programa como  las funciones propias de las clases.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2925" t="9861" r="18861" b="45417"/>
          <a:stretch/>
        </p:blipFill>
        <p:spPr>
          <a:xfrm>
            <a:off x="1354346" y="3148640"/>
            <a:ext cx="8842076" cy="35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0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Saber si los destinos del policía coinciden con la ciudad del profesor: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59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policía – Función Código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Primero necesitamos obtener los destinos del policía para después poner compararlos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4974" t="44897" r="41372" b="46092"/>
          <a:stretch/>
        </p:blipFill>
        <p:spPr>
          <a:xfrm>
            <a:off x="2065435" y="3403286"/>
            <a:ext cx="6843631" cy="146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39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profesor – Función Código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Después creamos su función para comparar los destinos y la ciudad de profesor: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3977" t="34609" r="10408" b="35189"/>
          <a:stretch/>
        </p:blipFill>
        <p:spPr>
          <a:xfrm>
            <a:off x="879893" y="3230757"/>
            <a:ext cx="9897336" cy="302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73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main para probar el ejercicio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661" t="11773" r="33710" b="52992"/>
          <a:stretch/>
        </p:blipFill>
        <p:spPr>
          <a:xfrm>
            <a:off x="2459379" y="2147977"/>
            <a:ext cx="6055744" cy="367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7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las siguientes clases y la interface: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46" y="2474822"/>
            <a:ext cx="4807572" cy="3598863"/>
          </a:xfrm>
        </p:spPr>
      </p:pic>
    </p:spTree>
    <p:extLst>
      <p:ext uri="{BB962C8B-B14F-4D97-AF65-F5344CB8AC3E}">
        <p14:creationId xmlns:p14="http://schemas.microsoft.com/office/powerpoint/2010/main" val="111054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 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892400" y="2763051"/>
            <a:ext cx="438829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es-MX" altLang="es-MX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Examen2;</a:t>
            </a:r>
            <a:b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MX" altLang="es-MX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MX" altLang="es-MX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MX" altLang="es-MX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MX" altLang="es-MX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interface 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LeerInterface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Scanner </a:t>
            </a:r>
            <a:r>
              <a:rPr kumimoji="0" lang="es-MX" altLang="es-MX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LEER 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MX" altLang="es-MX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Scanner(System.</a:t>
            </a:r>
            <a:r>
              <a:rPr kumimoji="0" lang="es-MX" altLang="es-MX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MX" altLang="es-MX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72228" y="2204473"/>
            <a:ext cx="883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Primero se debe diseñar la interface para poder trabajarlo en todas las otras clases: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18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PADRE - CIUDADANO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Creamos la clase padre o súper clase donde se heredaran todos los atributos y/o funciones las otras clases hijo, además donde se implementa la interface: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62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Ciudadano - Código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2969" t="9830" r="14658" b="13694"/>
          <a:stretch/>
        </p:blipFill>
        <p:spPr>
          <a:xfrm>
            <a:off x="992038" y="2027206"/>
            <a:ext cx="8695426" cy="45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HIJO - PERSONA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Creamos la clase hijo donde hereda los atributos de CIUDADANO y sus funciones correspondientes, además en esta clase se crearan sus propios atributos privados y sus funciones donde la heredaran las clase sub hijos</a:t>
            </a:r>
            <a:r>
              <a:rPr lang="es-ES" dirty="0"/>
              <a:t>:</a:t>
            </a:r>
            <a:r>
              <a:rPr lang="es-ES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51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Persona - Código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3688" t="9713" r="24932" b="41244"/>
          <a:stretch/>
        </p:blipFill>
        <p:spPr>
          <a:xfrm>
            <a:off x="1173192" y="2064592"/>
            <a:ext cx="8393502" cy="46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SUB HIJO - POLICIA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esta sub clase “hijo del hijo” heredara de la clase hijo “Persona” lo que hereda de la clase padre como también sus atributos de la clase hijo y sus funciones: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90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Policía - Código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718" t="9953" r="20496" b="15839"/>
          <a:stretch/>
        </p:blipFill>
        <p:spPr>
          <a:xfrm>
            <a:off x="1173751" y="2078965"/>
            <a:ext cx="8626999" cy="46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424</TotalTime>
  <Words>276</Words>
  <Application>Microsoft Office PowerPoint</Application>
  <PresentationFormat>Panorámica</PresentationFormat>
  <Paragraphs>28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Consolas</vt:lpstr>
      <vt:lpstr>Trebuchet MS</vt:lpstr>
      <vt:lpstr>Berlín</vt:lpstr>
      <vt:lpstr>DEFENSA HITO 2</vt:lpstr>
      <vt:lpstr>Crear las siguientes clases y la interface:</vt:lpstr>
      <vt:lpstr>INTERFACE </vt:lpstr>
      <vt:lpstr>CLASE PADRE - CIUDADANO</vt:lpstr>
      <vt:lpstr>Clase Ciudadano - Código</vt:lpstr>
      <vt:lpstr>CLASE HIJO - PERSONA</vt:lpstr>
      <vt:lpstr>Clase Persona - Código</vt:lpstr>
      <vt:lpstr>CLASE SUB HIJO - POLICIA</vt:lpstr>
      <vt:lpstr>Clase Policía - Código</vt:lpstr>
      <vt:lpstr>CLASE SUB HIJO 2 PROFESOR</vt:lpstr>
      <vt:lpstr>Clase Profesor - Código</vt:lpstr>
      <vt:lpstr>CLASE MAIN </vt:lpstr>
      <vt:lpstr>EJERCICIO </vt:lpstr>
      <vt:lpstr>Clase policía – Función Código</vt:lpstr>
      <vt:lpstr>Clase profesor – Función Código </vt:lpstr>
      <vt:lpstr>Clase main para probar el ejercicio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HITO 2</dc:title>
  <dc:creator>Elian</dc:creator>
  <cp:lastModifiedBy>Elian</cp:lastModifiedBy>
  <cp:revision>10</cp:revision>
  <dcterms:created xsi:type="dcterms:W3CDTF">2020-04-06T14:17:17Z</dcterms:created>
  <dcterms:modified xsi:type="dcterms:W3CDTF">2020-04-08T15:23:12Z</dcterms:modified>
</cp:coreProperties>
</file>