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1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E0307-B85C-446A-8EF0-0407D435D787}" type="datetimeFigureOut">
              <a:rPr lang="en-US" dirty="0"/>
              <a:t>4/8/2020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862E7-95FA-4FC4-9EC5-DDBFA8DC7417}" type="datetimeFigureOut">
              <a:rPr lang="en-US" dirty="0"/>
              <a:t>4/8/2020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87F2-A784-4F72-BB57-0E9EACDE722E}" type="datetimeFigureOut">
              <a:rPr lang="en-US" dirty="0"/>
              <a:t>4/8/2020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BD51E-4B19-444E-85C0-DBD7EB6263F4}" type="datetimeFigureOut">
              <a:rPr lang="en-US" dirty="0"/>
              <a:t>4/8/2020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255A-4AD5-4D3E-9A0A-689DA3BA976C}" type="datetimeFigureOut">
              <a:rPr lang="en-US" dirty="0"/>
              <a:t>4/8/2020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0AD15-87AC-45B2-9EE5-8D165AF83CD7}" type="datetimeFigureOut">
              <a:rPr lang="en-US" dirty="0"/>
              <a:t>4/8/2020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0CCD-F0D6-4CC2-A4C8-2D7D0D875F02}" type="datetimeFigureOut">
              <a:rPr lang="en-US" dirty="0"/>
              <a:t>4/8/2020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E2CC-454D-4466-AC55-B86DA0A87BAE}" type="datetimeFigureOut">
              <a:rPr lang="en-US" dirty="0"/>
              <a:t>4/8/2020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647B1BF-4039-460D-A637-65428CBD720E}" type="datetimeFigureOut">
              <a:rPr lang="en-US" dirty="0"/>
              <a:t>4/8/2020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39ACE-9343-4EBE-B5CA-AEA240A1DC53}" type="datetimeFigureOut">
              <a:rPr lang="en-US" dirty="0"/>
              <a:t>4/8/2020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00F7B-89C5-4DF7-A309-6263220147D4}" type="datetimeFigureOut">
              <a:rPr lang="en-US" dirty="0"/>
              <a:t>4/8/2020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C95DE-FD64-4606-AE61-EC1136867CC6}" type="datetimeFigureOut">
              <a:rPr lang="en-US" dirty="0"/>
              <a:t>4/8/2020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0BBD-30FE-4CF1-900A-0C45149F8AF8}" type="datetimeFigureOut">
              <a:rPr lang="en-US" dirty="0"/>
              <a:t>4/8/2020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5F7F-3E81-4C65-A4D1-CB62D5B9DB91}" type="datetimeFigureOut">
              <a:rPr lang="en-US" dirty="0"/>
              <a:t>4/8/2020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CC86-1672-4627-AEFE-EC5485C73905}" type="datetimeFigureOut">
              <a:rPr lang="en-US" dirty="0"/>
              <a:t>4/8/2020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CB01F-D966-4C62-B900-0BE008A90C98}" type="datetimeFigureOut">
              <a:rPr lang="en-US" dirty="0"/>
              <a:t>4/8/2020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3A0EA-7DC7-4964-BB97-B173EF3B859A}" type="datetimeFigureOut">
              <a:rPr lang="en-US" dirty="0"/>
              <a:t>4/8/2020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F52CC-F3D9-41D4-BCE4-C208E61A3F31}" type="datetimeFigureOut">
              <a:rPr lang="en-US" dirty="0"/>
              <a:t>4/8/2020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f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DEFENSA HITO 2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 smtClean="0"/>
              <a:t>JUAN ELIAN ALVAREZ VALLEJOS – SIS</a:t>
            </a:r>
          </a:p>
          <a:p>
            <a:r>
              <a:rPr lang="es-ES" dirty="0" smtClean="0"/>
              <a:t>PROGRAMACION </a:t>
            </a:r>
            <a:r>
              <a:rPr lang="es-ES" dirty="0" smtClean="0"/>
              <a:t>III</a:t>
            </a:r>
          </a:p>
          <a:p>
            <a:r>
              <a:rPr lang="es-MX" dirty="0"/>
              <a:t>https://github.com/JNELE/prograiii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83208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CLASE SUB HIJO 2 PROFESOR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Esta otra sub clase también hereda lo de la clase hijo “Persona” y tiene sus propios atributos y sus funciones por si acaso: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36572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Clase Profesor - Código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2717" t="9615" r="9036" b="11764"/>
          <a:stretch/>
        </p:blipFill>
        <p:spPr>
          <a:xfrm>
            <a:off x="1578634" y="2001327"/>
            <a:ext cx="8143335" cy="4649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035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CLASE MAIN 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En esta clase main se instanciara las clases y se hará correr el programa como  las funciones propias de las clases.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32925" t="9861" r="18861" b="45417"/>
          <a:stretch/>
        </p:blipFill>
        <p:spPr>
          <a:xfrm>
            <a:off x="1354346" y="3148640"/>
            <a:ext cx="8842076" cy="3564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603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EJERCICIO 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Saber si los destinos del policía coinciden con la ciudad del profesor: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35975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Clase policía – Función Código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Primero necesitamos obtener los destinos del policía para después poner compararlos 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34974" t="44897" r="41372" b="46092"/>
          <a:stretch/>
        </p:blipFill>
        <p:spPr>
          <a:xfrm>
            <a:off x="2065435" y="3403286"/>
            <a:ext cx="6843631" cy="1466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1393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Clase profesor – Función Código	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Después creamos su función para comparar los destinos y la ciudad de profesor:</a:t>
            </a:r>
          </a:p>
          <a:p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33977" t="34609" r="10408" b="35189"/>
          <a:stretch/>
        </p:blipFill>
        <p:spPr>
          <a:xfrm>
            <a:off x="879893" y="3230757"/>
            <a:ext cx="9897336" cy="3023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3737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Clase main para probar el ejercicio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3661" t="11773" r="33710" b="52992"/>
          <a:stretch/>
        </p:blipFill>
        <p:spPr>
          <a:xfrm>
            <a:off x="2459379" y="2147977"/>
            <a:ext cx="6055744" cy="3678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370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Crear las siguientes clases y la interface:</a:t>
            </a:r>
            <a:endParaRPr lang="es-MX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6346" y="2474822"/>
            <a:ext cx="4807572" cy="3598863"/>
          </a:xfrm>
        </p:spPr>
      </p:pic>
    </p:spTree>
    <p:extLst>
      <p:ext uri="{BB962C8B-B14F-4D97-AF65-F5344CB8AC3E}">
        <p14:creationId xmlns:p14="http://schemas.microsoft.com/office/powerpoint/2010/main" val="1110547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INTERFACE </a:t>
            </a:r>
            <a:endParaRPr lang="es-MX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2892400" y="2763051"/>
            <a:ext cx="4388293" cy="181588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package</a:t>
            </a:r>
            <a:r>
              <a:rPr kumimoji="0" lang="es-MX" altLang="es-MX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MX" altLang="es-MX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Examen2;</a:t>
            </a:r>
            <a:br>
              <a:rPr kumimoji="0" lang="es-MX" altLang="es-MX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MX" altLang="es-MX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MX" altLang="es-MX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MX" altLang="es-MX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es-MX" altLang="es-MX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MX" altLang="es-MX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java.util.Scanner</a:t>
            </a:r>
            <a:r>
              <a:rPr kumimoji="0" lang="es-MX" altLang="es-MX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MX" altLang="es-MX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MX" altLang="es-MX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MX" altLang="es-MX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MX" altLang="es-MX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s-MX" altLang="es-MX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interface </a:t>
            </a:r>
            <a:r>
              <a:rPr kumimoji="0" lang="es-MX" altLang="es-MX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LeerInterface</a:t>
            </a:r>
            <a:r>
              <a:rPr kumimoji="0" lang="es-MX" altLang="es-MX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kumimoji="0" lang="es-MX" altLang="es-MX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MX" altLang="es-MX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Scanner </a:t>
            </a:r>
            <a:r>
              <a:rPr kumimoji="0" lang="es-MX" altLang="es-MX" sz="12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LEER </a:t>
            </a:r>
            <a:r>
              <a:rPr kumimoji="0" lang="es-MX" altLang="es-MX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s-MX" altLang="es-MX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es-MX" altLang="es-MX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Scanner(System.</a:t>
            </a:r>
            <a:r>
              <a:rPr kumimoji="0" lang="es-MX" altLang="es-MX" sz="12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kumimoji="0" lang="es-MX" altLang="es-MX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s-MX" altLang="es-MX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MX" altLang="es-MX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es-MX" altLang="es-MX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es-MX" altLang="es-MX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1072228" y="2204473"/>
            <a:ext cx="8830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Primero se debe diseñar la interface para poder trabajarlo en todas las otras clases: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31839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CLASE PADRE - CIUDADANO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Creamos la clase padre o súper clase donde se heredaran todos los atributos y/o funciones las otras clases hijo, además donde se implementa la interface: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06234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Clase Ciudadano - Código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32969" t="9830" r="14658" b="13694"/>
          <a:stretch/>
        </p:blipFill>
        <p:spPr>
          <a:xfrm>
            <a:off x="992038" y="2027206"/>
            <a:ext cx="8695426" cy="4502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144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CLASE HIJO - PERSONA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Creamos la clase hijo donde hereda los atributos de CIUDADANO y sus funciones correspondientes, además en esta clase se crearan sus propios atributos privados y sus funciones donde la heredaran las clase sub hijos</a:t>
            </a:r>
            <a:r>
              <a:rPr lang="es-ES" dirty="0"/>
              <a:t>:</a:t>
            </a:r>
            <a:r>
              <a:rPr lang="es-ES" dirty="0" smtClean="0"/>
              <a:t> 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125106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Clase Persona - Código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33688" t="9713" r="24932" b="41244"/>
          <a:stretch/>
        </p:blipFill>
        <p:spPr>
          <a:xfrm>
            <a:off x="1173192" y="2064592"/>
            <a:ext cx="8393502" cy="4612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777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CLASE SUB HIJO - POLICIA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En esta sub clase “hijo del hijo” heredara de la clase hijo “Persona” lo que hereda de la clase padre como también sus atributos de la clase hijo y sus funciones: 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59064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Clase Policía - Código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2718" t="9953" r="20496" b="15839"/>
          <a:stretch/>
        </p:blipFill>
        <p:spPr>
          <a:xfrm>
            <a:off x="1173751" y="2078965"/>
            <a:ext cx="8626999" cy="4675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146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í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Berlín</Template>
  <TotalTime>424</TotalTime>
  <Words>279</Words>
  <Application>Microsoft Office PowerPoint</Application>
  <PresentationFormat>Panorámica</PresentationFormat>
  <Paragraphs>29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0" baseType="lpstr">
      <vt:lpstr>Arial</vt:lpstr>
      <vt:lpstr>Consolas</vt:lpstr>
      <vt:lpstr>Trebuchet MS</vt:lpstr>
      <vt:lpstr>Berlín</vt:lpstr>
      <vt:lpstr>DEFENSA HITO 2</vt:lpstr>
      <vt:lpstr>Crear las siguientes clases y la interface:</vt:lpstr>
      <vt:lpstr>INTERFACE </vt:lpstr>
      <vt:lpstr>CLASE PADRE - CIUDADANO</vt:lpstr>
      <vt:lpstr>Clase Ciudadano - Código</vt:lpstr>
      <vt:lpstr>CLASE HIJO - PERSONA</vt:lpstr>
      <vt:lpstr>Clase Persona - Código</vt:lpstr>
      <vt:lpstr>CLASE SUB HIJO - POLICIA</vt:lpstr>
      <vt:lpstr>Clase Policía - Código</vt:lpstr>
      <vt:lpstr>CLASE SUB HIJO 2 PROFESOR</vt:lpstr>
      <vt:lpstr>Clase Profesor - Código</vt:lpstr>
      <vt:lpstr>CLASE MAIN </vt:lpstr>
      <vt:lpstr>EJERCICIO </vt:lpstr>
      <vt:lpstr>Clase policía – Función Código</vt:lpstr>
      <vt:lpstr>Clase profesor – Función Código </vt:lpstr>
      <vt:lpstr>Clase main para probar el ejercicio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DEFENSA HITO 2</dc:title>
  <dc:creator>Elian</dc:creator>
  <cp:lastModifiedBy>Elian</cp:lastModifiedBy>
  <cp:revision>11</cp:revision>
  <dcterms:created xsi:type="dcterms:W3CDTF">2020-04-06T14:17:17Z</dcterms:created>
  <dcterms:modified xsi:type="dcterms:W3CDTF">2020-04-08T15:57:12Z</dcterms:modified>
</cp:coreProperties>
</file>