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68" d="100"/>
          <a:sy n="68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7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2F6A-D379-467B-A85F-ABAAFAE066D5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265C-DBE1-47CE-9519-41F6630A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305800" cy="6248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381000"/>
            <a:ext cx="24384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31505"/>
              </p:ext>
            </p:extLst>
          </p:nvPr>
        </p:nvGraphicFramePr>
        <p:xfrm>
          <a:off x="6359236" y="400404"/>
          <a:ext cx="2403764" cy="6228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5564"/>
                <a:gridCol w="838200"/>
              </a:tblGrid>
              <a:tr h="29661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Combination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Score</a:t>
                      </a:r>
                      <a:endParaRPr lang="en-US" sz="1200" b="1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UPPER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Twos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Threes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Fives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Sixes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Bonus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Upper Total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117</a:t>
                      </a:r>
                      <a:endParaRPr lang="en-US" sz="1200" b="1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LOWER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Three</a:t>
                      </a:r>
                      <a:r>
                        <a:rPr lang="en-US" sz="1200" baseline="0" dirty="0" smtClean="0"/>
                        <a:t> of a Kind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Four of</a:t>
                      </a:r>
                      <a:r>
                        <a:rPr lang="en-US" sz="1200" baseline="0" dirty="0" smtClean="0"/>
                        <a:t> a Kind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Full House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Small</a:t>
                      </a:r>
                      <a:r>
                        <a:rPr lang="en-US" sz="1200" baseline="0" dirty="0" smtClean="0"/>
                        <a:t> Straight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Large Straight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Yahtzee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Extra Yahtzee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Lower Total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23</a:t>
                      </a:r>
                      <a:endParaRPr lang="en-US" sz="1200" b="1" dirty="0"/>
                    </a:p>
                  </a:txBody>
                  <a:tcPr/>
                </a:tc>
              </a:tr>
              <a:tr h="29661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Grand Total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140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4648200"/>
            <a:ext cx="5867400" cy="1981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Chance of 3 of a Kind: 0.112312 Roll Die 1 &amp; 4</a:t>
            </a:r>
          </a:p>
          <a:p>
            <a:pPr algn="ctr"/>
            <a:r>
              <a:rPr lang="en-US" dirty="0" smtClean="0"/>
              <a:t>Chance of 4 of a Kind: 0.112312 Roll Die 1 &amp; 4</a:t>
            </a:r>
          </a:p>
          <a:p>
            <a:pPr algn="ctr"/>
            <a:r>
              <a:rPr lang="en-US" dirty="0" smtClean="0"/>
              <a:t>Chance of Full House: 0.112312 Roll Die 1 &amp; 4</a:t>
            </a:r>
          </a:p>
          <a:p>
            <a:pPr algn="ctr"/>
            <a:r>
              <a:rPr lang="en-US" dirty="0" smtClean="0"/>
              <a:t>Chance of Small Straight: 0.112312 Roll Die 1 &amp; 4</a:t>
            </a:r>
          </a:p>
          <a:p>
            <a:pPr algn="ctr"/>
            <a:r>
              <a:rPr lang="en-US" dirty="0" smtClean="0"/>
              <a:t>Chance of Large Straight: 0.112312 Roll Die 1 &amp; 4</a:t>
            </a:r>
          </a:p>
          <a:p>
            <a:pPr algn="ctr"/>
            <a:r>
              <a:rPr lang="en-US" dirty="0" smtClean="0"/>
              <a:t>Chance of Yahtzee: 0.112312 Roll Die 1 &amp;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3962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948545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Values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0100" y="3200400"/>
            <a:ext cx="723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5950" y="3200400"/>
            <a:ext cx="723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8950" y="3200400"/>
            <a:ext cx="723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8150" y="3200400"/>
            <a:ext cx="723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10200" y="3200400"/>
            <a:ext cx="723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0100" y="1905000"/>
            <a:ext cx="7239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57275" y="2180492"/>
            <a:ext cx="20955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85950" y="1926102"/>
            <a:ext cx="7239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8692" y="1926102"/>
            <a:ext cx="7239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52839" y="1926102"/>
            <a:ext cx="7239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1929619"/>
            <a:ext cx="7239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07135" y="2040987"/>
            <a:ext cx="20955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74424" y="2409092"/>
            <a:ext cx="20955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3124200" y="1985008"/>
            <a:ext cx="104775" cy="177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3552825" y="2006402"/>
            <a:ext cx="104775" cy="177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3328254" y="2221816"/>
            <a:ext cx="104775" cy="177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3176587" y="2434589"/>
            <a:ext cx="104775" cy="177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3552825" y="2434589"/>
            <a:ext cx="104775" cy="177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81500" y="2026037"/>
            <a:ext cx="20955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84248" y="2384474"/>
            <a:ext cx="20955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67375" y="2193387"/>
            <a:ext cx="20955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5962" y="696351"/>
            <a:ext cx="1973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Yahtzee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4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Fernandez</dc:creator>
  <cp:lastModifiedBy>Austin Fernandez</cp:lastModifiedBy>
  <cp:revision>2</cp:revision>
  <dcterms:created xsi:type="dcterms:W3CDTF">2015-03-17T12:45:32Z</dcterms:created>
  <dcterms:modified xsi:type="dcterms:W3CDTF">2015-03-17T13:02:34Z</dcterms:modified>
</cp:coreProperties>
</file>