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9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6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4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A3F48C-C7C6-4055-9F49-3777875E72AE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64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7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6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9880"/>
            <a:ext cx="8825658" cy="2677648"/>
          </a:xfrm>
        </p:spPr>
        <p:txBody>
          <a:bodyPr/>
          <a:lstStyle/>
          <a:p>
            <a:r>
              <a:rPr lang="en-PH" dirty="0"/>
              <a:t>Community Detection in Social Networks Facebook 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5635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/>
              <a:t>Researchers: Fernandez, Ryan Austin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Poblete, Clarisse Felicia M.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    SAN PEDRO, Marc Dominic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Tan, Johansson E.</a:t>
            </a:r>
          </a:p>
          <a:p>
            <a:r>
              <a:rPr lang="en-US" dirty="0" smtClean="0"/>
              <a:t>ADVISER:          MS. </a:t>
            </a:r>
            <a:r>
              <a:rPr lang="en-US" dirty="0" err="1" smtClean="0"/>
              <a:t>Charibeth</a:t>
            </a:r>
            <a:r>
              <a:rPr lang="en-US" dirty="0" smtClean="0"/>
              <a:t> K.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how to evaluate the correctness of the detected 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Find </a:t>
            </a:r>
            <a:r>
              <a:rPr lang="en-PH" sz="2800" dirty="0"/>
              <a:t>appropriate metrics in determining the accuracy of detected </a:t>
            </a:r>
            <a:r>
              <a:rPr lang="en-PH" sz="28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376149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the Study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Facebook data mining is a new domain.</a:t>
            </a:r>
          </a:p>
          <a:p>
            <a:r>
              <a:rPr lang="en-PH" sz="2800" dirty="0" smtClean="0"/>
              <a:t>This </a:t>
            </a:r>
            <a:r>
              <a:rPr lang="en-PH" sz="2800" dirty="0"/>
              <a:t>research can also contribute to the notion that community detection is a relevant field of study in this day and age</a:t>
            </a:r>
            <a:r>
              <a:rPr lang="en-PH" sz="2800" dirty="0" smtClean="0"/>
              <a:t>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7014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 and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2800" dirty="0"/>
              <a:t>This research can also be a very useful tool in the domains of</a:t>
            </a:r>
          </a:p>
          <a:p>
            <a:pPr lvl="1"/>
            <a:r>
              <a:rPr lang="en-PH" sz="2800" dirty="0"/>
              <a:t>viral marketing</a:t>
            </a:r>
          </a:p>
          <a:p>
            <a:pPr lvl="1"/>
            <a:r>
              <a:rPr lang="en-PH" sz="2800" dirty="0"/>
              <a:t>political endorsement. </a:t>
            </a:r>
          </a:p>
        </p:txBody>
      </p:sp>
    </p:spTree>
    <p:extLst>
      <p:ext uri="{BB962C8B-B14F-4D97-AF65-F5344CB8AC3E}">
        <p14:creationId xmlns:p14="http://schemas.microsoft.com/office/powerpoint/2010/main" val="341137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 and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2800" dirty="0" smtClean="0"/>
              <a:t>Interested companies may use the result of this research to improve their sales and marketing. </a:t>
            </a:r>
          </a:p>
          <a:p>
            <a:r>
              <a:rPr lang="en-PH" sz="2800" dirty="0" smtClean="0"/>
              <a:t>The government may use this to gauge </a:t>
            </a:r>
          </a:p>
          <a:p>
            <a:pPr lvl="1"/>
            <a:r>
              <a:rPr lang="en-PH" sz="2800" dirty="0" smtClean="0"/>
              <a:t>public opinion on certain issues </a:t>
            </a:r>
          </a:p>
          <a:p>
            <a:pPr lvl="1"/>
            <a:r>
              <a:rPr lang="en-PH" sz="2800" dirty="0" smtClean="0"/>
              <a:t>which geographical areas have a particular opinion. 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79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Research Description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Review of Related Literature</a:t>
            </a:r>
          </a:p>
        </p:txBody>
      </p:sp>
    </p:spTree>
    <p:extLst>
      <p:ext uri="{BB962C8B-B14F-4D97-AF65-F5344CB8AC3E}">
        <p14:creationId xmlns:p14="http://schemas.microsoft.com/office/powerpoint/2010/main" val="414038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of Current State of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Scope and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Significance of the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7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&lt;pictures about Twitter here&gt;</a:t>
            </a:r>
          </a:p>
          <a:p>
            <a:r>
              <a:rPr lang="en-US" dirty="0" smtClean="0"/>
              <a:t>&lt;RRL stuff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There </a:t>
            </a:r>
            <a:r>
              <a:rPr lang="en-PH" sz="2800" dirty="0"/>
              <a:t>has yet to be a community detection tool that integrates data from </a:t>
            </a:r>
            <a:r>
              <a:rPr lang="en-PH" sz="2800" dirty="0" smtClean="0"/>
              <a:t>both Facebook and Twitter into </a:t>
            </a:r>
            <a:r>
              <a:rPr lang="en-PH" sz="2800" dirty="0"/>
              <a:t>the </a:t>
            </a:r>
            <a:r>
              <a:rPr lang="en-PH" sz="2800" dirty="0" smtClean="0"/>
              <a:t>computation.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38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Objectives, Scope, and Limitations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produce a visualization of the detected communities on data found on Facebook and Twitter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76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various techniques and algorithms in detecting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Identify </a:t>
            </a:r>
            <a:r>
              <a:rPr lang="en-PH" sz="2800" dirty="0"/>
              <a:t>the appropriate algorithms for clustering users into communities. </a:t>
            </a:r>
            <a:endParaRPr lang="en-PH" sz="2800" dirty="0" smtClean="0"/>
          </a:p>
          <a:p>
            <a:r>
              <a:rPr lang="en-PH" sz="2800" dirty="0" smtClean="0"/>
              <a:t>Limited </a:t>
            </a:r>
            <a:r>
              <a:rPr lang="en-PH" sz="2800" dirty="0"/>
              <a:t>to review of algorithms </a:t>
            </a:r>
            <a:r>
              <a:rPr lang="en-PH" sz="2800" dirty="0" smtClean="0"/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403063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Parameters that indicate user similarity</a:t>
            </a:r>
          </a:p>
          <a:p>
            <a:r>
              <a:rPr lang="en-PH" sz="2000" dirty="0" smtClean="0"/>
              <a:t>Limited </a:t>
            </a:r>
            <a:r>
              <a:rPr lang="en-PH" sz="2000" dirty="0"/>
              <a:t>to </a:t>
            </a:r>
            <a:endParaRPr lang="en-PH" sz="2000" dirty="0" smtClean="0"/>
          </a:p>
          <a:p>
            <a:pPr lvl="1"/>
            <a:r>
              <a:rPr lang="en-PH" sz="2000" dirty="0" smtClean="0"/>
              <a:t>sentiment analysis</a:t>
            </a:r>
          </a:p>
          <a:p>
            <a:pPr lvl="1"/>
            <a:r>
              <a:rPr lang="en-PH" sz="2000" dirty="0" smtClean="0"/>
              <a:t>elements </a:t>
            </a:r>
            <a:r>
              <a:rPr lang="en-PH" sz="2000" dirty="0"/>
              <a:t>which can be extracted from a user’s </a:t>
            </a:r>
            <a:r>
              <a:rPr lang="en-PH" sz="2000" dirty="0" smtClean="0"/>
              <a:t>profile/posts</a:t>
            </a:r>
          </a:p>
          <a:p>
            <a:r>
              <a:rPr lang="en-PH" sz="2000" dirty="0" smtClean="0"/>
              <a:t>Facebook </a:t>
            </a:r>
            <a:r>
              <a:rPr lang="en-PH" sz="2000" dirty="0"/>
              <a:t>specific </a:t>
            </a:r>
            <a:r>
              <a:rPr lang="en-PH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774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308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Community Detection in Social Networks Facebook and Twitter</vt:lpstr>
      <vt:lpstr>Outline of the Presentation</vt:lpstr>
      <vt:lpstr>Research Description</vt:lpstr>
      <vt:lpstr>PowerPoint Presentation</vt:lpstr>
      <vt:lpstr>Research Problem</vt:lpstr>
      <vt:lpstr>Research Objectives, Scope, and Limitations</vt:lpstr>
      <vt:lpstr>General Objective</vt:lpstr>
      <vt:lpstr>Specific Objective #1</vt:lpstr>
      <vt:lpstr>Specific Objective #2</vt:lpstr>
      <vt:lpstr>Specific Objective #3</vt:lpstr>
      <vt:lpstr>Significance of the Study</vt:lpstr>
      <vt:lpstr>Community Detection</vt:lpstr>
      <vt:lpstr>Target Users and Domain</vt:lpstr>
      <vt:lpstr>Target Users and Domain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6</cp:revision>
  <dcterms:created xsi:type="dcterms:W3CDTF">2016-07-11T06:40:51Z</dcterms:created>
  <dcterms:modified xsi:type="dcterms:W3CDTF">2016-07-11T07:20:04Z</dcterms:modified>
</cp:coreProperties>
</file>