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78ABE3C1-DBE1-495D-B57B-2849774B866A}" type="datetimeFigureOut">
              <a:rPr lang="en-US" smtClean="0"/>
              <a:t>7/11/2016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994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smtClean="0"/>
              <a:t>7/11/2016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856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smtClean="0"/>
              <a:t>7/11/2016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7768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smtClean="0"/>
              <a:t>7/11/2016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2322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smtClean="0"/>
              <a:t>7/11/2016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161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smtClean="0"/>
              <a:t>7/11/2016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347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smtClean="0"/>
              <a:t>7/11/2016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478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FA3F48C-C7C6-4055-9F49-3777875E72AE}" type="datetimeFigureOut">
              <a:rPr lang="en-US" smtClean="0"/>
              <a:t>7/11/2016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1641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6178E61D-D431-422C-9764-11DAFE33AB63}" type="datetimeFigureOut">
              <a:rPr lang="en-US" smtClean="0"/>
              <a:t>7/11/2016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109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7/11/2016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064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7/11/2016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814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7/11/2016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089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7/11/2016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484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7/11/2016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471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7/11/2016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614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7/11/2016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277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7/11/2016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261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7/11/2016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065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339880"/>
            <a:ext cx="8825658" cy="2677648"/>
          </a:xfrm>
        </p:spPr>
        <p:txBody>
          <a:bodyPr/>
          <a:lstStyle/>
          <a:p>
            <a:r>
              <a:rPr lang="en-PH" dirty="0"/>
              <a:t>Community Detection in Social Networks Facebook and Twitter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185635"/>
            <a:ext cx="8825658" cy="2086376"/>
          </a:xfrm>
        </p:spPr>
        <p:txBody>
          <a:bodyPr>
            <a:normAutofit/>
          </a:bodyPr>
          <a:lstStyle/>
          <a:p>
            <a:r>
              <a:rPr lang="en-US" dirty="0" smtClean="0"/>
              <a:t>Researchers: Fernandez, Ryan Austin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/>
              <a:t> </a:t>
            </a:r>
            <a:r>
              <a:rPr lang="en-US" dirty="0" smtClean="0"/>
              <a:t>           Poblete, Clarisse Felicia M.</a:t>
            </a:r>
          </a:p>
          <a:p>
            <a:r>
              <a:rPr lang="en-US" dirty="0"/>
              <a:t>	 </a:t>
            </a:r>
            <a:r>
              <a:rPr lang="en-US" dirty="0" smtClean="0"/>
              <a:t>                  SAN PEDRO, Marc Dominic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Tan, Johansson E.</a:t>
            </a:r>
          </a:p>
          <a:p>
            <a:r>
              <a:rPr lang="en-US" dirty="0" smtClean="0"/>
              <a:t>ADVISER:          MS. </a:t>
            </a:r>
            <a:r>
              <a:rPr lang="en-US" dirty="0" err="1" smtClean="0"/>
              <a:t>Charibeth</a:t>
            </a:r>
            <a:r>
              <a:rPr lang="en-US" dirty="0" smtClean="0"/>
              <a:t> K. Cheng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162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 Objective #2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Specific Objective	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PH" dirty="0"/>
              <a:t>To determine the appropriate parameters to use in detecting the </a:t>
            </a:r>
            <a:r>
              <a:rPr lang="en-PH" dirty="0" smtClean="0"/>
              <a:t>communities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Scope and Limitations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PH" dirty="0" smtClean="0"/>
              <a:t>Research will be done on parameters that indicate user similarity.</a:t>
            </a:r>
          </a:p>
          <a:p>
            <a:r>
              <a:rPr lang="en-PH" dirty="0" smtClean="0"/>
              <a:t>The </a:t>
            </a:r>
            <a:r>
              <a:rPr lang="en-PH" dirty="0"/>
              <a:t>research is limited to sentiment analysis and elements which can be extracted from a user’s </a:t>
            </a:r>
            <a:r>
              <a:rPr lang="en-PH" dirty="0" smtClean="0"/>
              <a:t>post</a:t>
            </a:r>
          </a:p>
          <a:p>
            <a:r>
              <a:rPr lang="en-PH" dirty="0" smtClean="0"/>
              <a:t>Facebook </a:t>
            </a:r>
            <a:r>
              <a:rPr lang="en-PH" dirty="0"/>
              <a:t>specific features such as membership in groups and event participation may also be considered.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744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 Objective #3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Specific Objective	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PH" dirty="0"/>
              <a:t>To determine how to evaluate the correctness of the detected communities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Scope and Limitations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PH" dirty="0" smtClean="0"/>
              <a:t>Research will </a:t>
            </a:r>
            <a:r>
              <a:rPr lang="en-PH" dirty="0"/>
              <a:t>be done to find appropriate metrics in determining the accuracy of detected communities. </a:t>
            </a:r>
            <a:endParaRPr lang="en-PH" dirty="0" smtClean="0"/>
          </a:p>
        </p:txBody>
      </p:sp>
    </p:spTree>
    <p:extLst>
      <p:ext uri="{BB962C8B-B14F-4D97-AF65-F5344CB8AC3E}">
        <p14:creationId xmlns:p14="http://schemas.microsoft.com/office/powerpoint/2010/main" val="3761494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Significance of the Study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922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Community Detection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H" dirty="0" smtClean="0"/>
              <a:t>Facebook data mining is a new domain.</a:t>
            </a:r>
          </a:p>
          <a:p>
            <a:r>
              <a:rPr lang="en-PH" dirty="0" smtClean="0"/>
              <a:t>This </a:t>
            </a:r>
            <a:r>
              <a:rPr lang="en-PH" dirty="0"/>
              <a:t>research can also contribute to the notion that community detection is a relevant field of study in this day and age</a:t>
            </a:r>
            <a:r>
              <a:rPr lang="en-PH" dirty="0" smtClean="0"/>
              <a:t>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7014902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 Users and Domain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This research can also be a very useful tool in the domains of</a:t>
            </a:r>
          </a:p>
          <a:p>
            <a:pPr lvl="1"/>
            <a:r>
              <a:rPr lang="en-PH" dirty="0"/>
              <a:t>viral marketing</a:t>
            </a:r>
          </a:p>
          <a:p>
            <a:pPr lvl="1"/>
            <a:r>
              <a:rPr lang="en-PH" dirty="0"/>
              <a:t>political endorsement. </a:t>
            </a:r>
          </a:p>
          <a:p>
            <a:r>
              <a:rPr lang="en-PH" dirty="0" smtClean="0"/>
              <a:t>Interested </a:t>
            </a:r>
            <a:r>
              <a:rPr lang="en-PH" dirty="0"/>
              <a:t>companies may use the result of this research to improve their sales and marketing. </a:t>
            </a:r>
          </a:p>
          <a:p>
            <a:r>
              <a:rPr lang="en-PH" dirty="0"/>
              <a:t>The government may use this to gauge </a:t>
            </a:r>
          </a:p>
          <a:p>
            <a:pPr lvl="1"/>
            <a:r>
              <a:rPr lang="en-PH" dirty="0"/>
              <a:t>public opinion on certain issues </a:t>
            </a:r>
          </a:p>
          <a:p>
            <a:pPr lvl="1"/>
            <a:r>
              <a:rPr lang="en-PH" dirty="0"/>
              <a:t>which geographical areas have a particular opinion.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3755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of </a:t>
            </a:r>
            <a:r>
              <a:rPr lang="en-US" smtClean="0"/>
              <a:t>Related Literature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774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of the 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 smtClean="0"/>
              <a:t>Research Description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Review of Related Literature</a:t>
            </a:r>
          </a:p>
        </p:txBody>
      </p:sp>
    </p:spTree>
    <p:extLst>
      <p:ext uri="{BB962C8B-B14F-4D97-AF65-F5344CB8AC3E}">
        <p14:creationId xmlns:p14="http://schemas.microsoft.com/office/powerpoint/2010/main" val="4140381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Description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Overview of Current State of technology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Research Objectives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Scope and Limitations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Significance of the Research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878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304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&lt;pictures about Twitter here&gt;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599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H" sz="2800" dirty="0" smtClean="0"/>
              <a:t>There </a:t>
            </a:r>
            <a:r>
              <a:rPr lang="en-PH" sz="2800" dirty="0"/>
              <a:t>has yet to be a community detection tool that integrates data from </a:t>
            </a:r>
            <a:r>
              <a:rPr lang="en-PH" sz="2800" dirty="0" smtClean="0"/>
              <a:t>both Facebook and Twitter into </a:t>
            </a:r>
            <a:r>
              <a:rPr lang="en-PH" sz="2800" dirty="0"/>
              <a:t>the </a:t>
            </a:r>
            <a:r>
              <a:rPr lang="en-PH" sz="2800" dirty="0" smtClean="0"/>
              <a:t>computation.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73837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Objectives, Scope, and Limitations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36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To produce a visualization of the detected communities on data found on Facebook and Twitter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641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 Objective #1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Specific Objective	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PH" dirty="0"/>
              <a:t>To determine the various techniques and algorithms in detecting </a:t>
            </a:r>
            <a:r>
              <a:rPr lang="en-PH" dirty="0" smtClean="0"/>
              <a:t>communities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Scope and Limitations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PH" dirty="0" smtClean="0"/>
              <a:t>Research is </a:t>
            </a:r>
            <a:r>
              <a:rPr lang="en-PH" dirty="0"/>
              <a:t>needed to identify the appropriate algorithms for clustering users into communities. </a:t>
            </a:r>
            <a:endParaRPr lang="en-PH" dirty="0" smtClean="0"/>
          </a:p>
          <a:p>
            <a:r>
              <a:rPr lang="en-PH" dirty="0" smtClean="0"/>
              <a:t>Limited </a:t>
            </a:r>
            <a:r>
              <a:rPr lang="en-PH" dirty="0"/>
              <a:t>to review of algorithms </a:t>
            </a:r>
            <a:r>
              <a:rPr lang="en-PH" dirty="0" smtClean="0"/>
              <a:t>in RRL</a:t>
            </a:r>
          </a:p>
        </p:txBody>
      </p:sp>
    </p:spTree>
    <p:extLst>
      <p:ext uri="{BB962C8B-B14F-4D97-AF65-F5344CB8AC3E}">
        <p14:creationId xmlns:p14="http://schemas.microsoft.com/office/powerpoint/2010/main" val="40306363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17</TotalTime>
  <Words>333</Words>
  <Application>Microsoft Office PowerPoint</Application>
  <PresentationFormat>Widescreen</PresentationFormat>
  <Paragraphs>51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Ion Boardroom</vt:lpstr>
      <vt:lpstr>Community Detection in Social Networks Facebook and Twitter</vt:lpstr>
      <vt:lpstr>Outline of the Presentation</vt:lpstr>
      <vt:lpstr>Research Description</vt:lpstr>
      <vt:lpstr>PowerPoint Presentation</vt:lpstr>
      <vt:lpstr>PowerPoint Presentation</vt:lpstr>
      <vt:lpstr>Research Problem</vt:lpstr>
      <vt:lpstr>Research Objectives, Scope, and Limitations</vt:lpstr>
      <vt:lpstr>General Objective</vt:lpstr>
      <vt:lpstr>Specific Objective #1</vt:lpstr>
      <vt:lpstr>Specific Objective #2</vt:lpstr>
      <vt:lpstr>Specific Objective #3</vt:lpstr>
      <vt:lpstr>Significance of the Study</vt:lpstr>
      <vt:lpstr>Community Detection</vt:lpstr>
      <vt:lpstr>Target Users and Domain</vt:lpstr>
      <vt:lpstr>Review of Related Literature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Community Detection in Social Networks Facebook and Twitter</dc:title>
  <dc:creator>Ryan Austin Fernandez</dc:creator>
  <cp:lastModifiedBy>Ryan Austin Fernandez</cp:lastModifiedBy>
  <cp:revision>3</cp:revision>
  <dcterms:created xsi:type="dcterms:W3CDTF">2016-07-11T06:40:51Z</dcterms:created>
  <dcterms:modified xsi:type="dcterms:W3CDTF">2016-07-11T06:58:51Z</dcterms:modified>
</cp:coreProperties>
</file>