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6" r:id="rId5"/>
    <p:sldId id="275" r:id="rId6"/>
    <p:sldId id="272" r:id="rId7"/>
    <p:sldId id="260" r:id="rId8"/>
    <p:sldId id="288" r:id="rId9"/>
    <p:sldId id="267" r:id="rId10"/>
    <p:sldId id="300" r:id="rId11"/>
    <p:sldId id="291" r:id="rId12"/>
    <p:sldId id="292" r:id="rId13"/>
    <p:sldId id="293" r:id="rId14"/>
    <p:sldId id="280" r:id="rId15"/>
    <p:sldId id="294" r:id="rId16"/>
    <p:sldId id="282" r:id="rId17"/>
    <p:sldId id="295" r:id="rId18"/>
    <p:sldId id="296" r:id="rId19"/>
    <p:sldId id="297" r:id="rId20"/>
    <p:sldId id="261" r:id="rId21"/>
    <p:sldId id="298" r:id="rId22"/>
    <p:sldId id="299" r:id="rId23"/>
    <p:sldId id="268" r:id="rId24"/>
    <p:sldId id="264" r:id="rId25"/>
    <p:sldId id="290" r:id="rId26"/>
    <p:sldId id="277" r:id="rId27"/>
    <p:sldId id="263" r:id="rId28"/>
    <p:sldId id="289" r:id="rId29"/>
    <p:sldId id="270" r:id="rId30"/>
    <p:sldId id="284" r:id="rId31"/>
    <p:sldId id="285" r:id="rId32"/>
    <p:sldId id="274" r:id="rId33"/>
    <p:sldId id="271" r:id="rId34"/>
    <p:sldId id="257" r:id="rId35"/>
    <p:sldId id="258" r:id="rId36"/>
    <p:sldId id="259" r:id="rId37"/>
    <p:sldId id="266" r:id="rId38"/>
    <p:sldId id="283" r:id="rId39"/>
    <p:sldId id="273" r:id="rId40"/>
    <p:sldId id="256" r:id="rId41"/>
    <p:sldId id="265" r:id="rId42"/>
    <p:sldId id="287" r:id="rId43"/>
    <p:sldId id="276" r:id="rId44"/>
    <p:sldId id="262" r:id="rId45"/>
    <p:sldId id="26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-142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D11E-5220-49D3-932B-74C44A52D450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29F0-0A5B-4DC8-B70B-E6041FF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 in Screen</a:t>
            </a:r>
            <a:endParaRPr lang="en-US" sz="3200" dirty="0"/>
          </a:p>
        </p:txBody>
      </p:sp>
      <p:sp>
        <p:nvSpPr>
          <p:cNvPr id="7" name="Line Callout 1 6"/>
          <p:cNvSpPr/>
          <p:nvPr/>
        </p:nvSpPr>
        <p:spPr>
          <a:xfrm>
            <a:off x="2561360" y="670603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Logo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9130146" y="804408"/>
            <a:ext cx="1376796" cy="451760"/>
          </a:xfrm>
          <a:prstGeom prst="borderCallout1">
            <a:avLst>
              <a:gd name="adj1" fmla="val 52845"/>
              <a:gd name="adj2" fmla="val 100132"/>
              <a:gd name="adj3" fmla="val -98319"/>
              <a:gd name="adj4" fmla="val 14498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8272896" y="4204039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Login Box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2709"/>
            <a:ext cx="12192000" cy="183096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 smtClean="0"/>
              <a:t>ACTUAL MOCK UP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4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6" name="Round Single Corner Rectangle 5"/>
          <p:cNvSpPr/>
          <p:nvPr/>
        </p:nvSpPr>
        <p:spPr>
          <a:xfrm>
            <a:off x="723150" y="5969577"/>
            <a:ext cx="3978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Pop Up Notification</a:t>
            </a:r>
            <a:endParaRPr lang="en-US" sz="3200" dirty="0"/>
          </a:p>
        </p:txBody>
      </p:sp>
      <p:sp>
        <p:nvSpPr>
          <p:cNvPr id="7" name="Line Callout 1 6"/>
          <p:cNvSpPr/>
          <p:nvPr/>
        </p:nvSpPr>
        <p:spPr>
          <a:xfrm>
            <a:off x="9237519" y="2977239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96019"/>
              <a:gd name="adj4" fmla="val -1463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657351" y="4806040"/>
            <a:ext cx="1376796" cy="451760"/>
          </a:xfrm>
          <a:prstGeom prst="borderCallout1">
            <a:avLst>
              <a:gd name="adj1" fmla="val 50545"/>
              <a:gd name="adj2" fmla="val 100510"/>
              <a:gd name="adj3" fmla="val -106369"/>
              <a:gd name="adj4" fmla="val 166872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Pop Up Icon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325591" y="4397399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Options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681356" y="1785006"/>
            <a:ext cx="1376796" cy="451760"/>
          </a:xfrm>
          <a:prstGeom prst="borderCallout1">
            <a:avLst>
              <a:gd name="adj1" fmla="val 49395"/>
              <a:gd name="adj2" fmla="val 887"/>
              <a:gd name="adj3" fmla="val 190343"/>
              <a:gd name="adj4" fmla="val -50109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Message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7" name="Round Single Corner Rectangle 6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Settings</a:t>
            </a:r>
            <a:endParaRPr lang="en-US" sz="3200" dirty="0"/>
          </a:p>
        </p:txBody>
      </p:sp>
      <p:sp>
        <p:nvSpPr>
          <p:cNvPr id="8" name="Line Callout 1 7"/>
          <p:cNvSpPr/>
          <p:nvPr/>
        </p:nvSpPr>
        <p:spPr>
          <a:xfrm>
            <a:off x="8858250" y="2438501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5454" y="2483426"/>
            <a:ext cx="1683328" cy="3896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Export Inventory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0036" y="608737"/>
            <a:ext cx="1200152" cy="31172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aseline="-25000" dirty="0" smtClean="0">
                <a:solidFill>
                  <a:schemeClr val="tx1"/>
                </a:solidFill>
              </a:rPr>
              <a:t>Edit Inventory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 List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5351319" y="541439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Tabs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2691246" y="896483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Caption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3688774" y="3479657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68242" y="1693964"/>
            <a:ext cx="1376796" cy="451760"/>
          </a:xfrm>
          <a:prstGeom prst="borderCallout1">
            <a:avLst>
              <a:gd name="adj1" fmla="val 45945"/>
              <a:gd name="adj2" fmla="val 99378"/>
              <a:gd name="adj3" fmla="val -208723"/>
              <a:gd name="adj4" fmla="val 209514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668242" y="2345005"/>
            <a:ext cx="1376796" cy="451760"/>
          </a:xfrm>
          <a:prstGeom prst="borderCallout1">
            <a:avLst>
              <a:gd name="adj1" fmla="val 48245"/>
              <a:gd name="adj2" fmla="val 98623"/>
              <a:gd name="adj3" fmla="val -331778"/>
              <a:gd name="adj4" fmla="val 248759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Filter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668242" y="2996046"/>
            <a:ext cx="1376796" cy="451760"/>
          </a:xfrm>
          <a:prstGeom prst="borderCallout1">
            <a:avLst>
              <a:gd name="adj1" fmla="val 49395"/>
              <a:gd name="adj2" fmla="val 99755"/>
              <a:gd name="adj3" fmla="val -81068"/>
              <a:gd name="adj4" fmla="val 15366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668242" y="3634799"/>
            <a:ext cx="1376796" cy="451760"/>
          </a:xfrm>
          <a:prstGeom prst="borderCallout1">
            <a:avLst>
              <a:gd name="adj1" fmla="val 47095"/>
              <a:gd name="adj2" fmla="val 99000"/>
              <a:gd name="adj3" fmla="val -130520"/>
              <a:gd name="adj4" fmla="val 18649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Edit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68242" y="4291835"/>
            <a:ext cx="1376796" cy="451760"/>
          </a:xfrm>
          <a:prstGeom prst="borderCallout1">
            <a:avLst>
              <a:gd name="adj1" fmla="val 50545"/>
              <a:gd name="adj2" fmla="val 100510"/>
              <a:gd name="adj3" fmla="val -115570"/>
              <a:gd name="adj4" fmla="val 21479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Export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8836976" y="2345005"/>
            <a:ext cx="1376796" cy="451760"/>
          </a:xfrm>
          <a:prstGeom prst="borderCallout1">
            <a:avLst>
              <a:gd name="adj1" fmla="val -2357"/>
              <a:gd name="adj2" fmla="val 54095"/>
              <a:gd name="adj3" fmla="val -152371"/>
              <a:gd name="adj4" fmla="val 6762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Expiry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9237519" y="2977239"/>
            <a:ext cx="1376796" cy="451760"/>
          </a:xfrm>
          <a:prstGeom prst="borderCallout1">
            <a:avLst>
              <a:gd name="adj1" fmla="val -3507"/>
              <a:gd name="adj2" fmla="val 80510"/>
              <a:gd name="adj3" fmla="val -253575"/>
              <a:gd name="adj4" fmla="val 86117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Item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961910" y="322415"/>
            <a:ext cx="1376796" cy="451760"/>
          </a:xfrm>
          <a:prstGeom prst="borderCallout1">
            <a:avLst>
              <a:gd name="adj1" fmla="val 42495"/>
              <a:gd name="adj2" fmla="val 100510"/>
              <a:gd name="adj3" fmla="val -8615"/>
              <a:gd name="adj4" fmla="val 1638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Settings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10092054" y="4654841"/>
            <a:ext cx="1376796" cy="695034"/>
          </a:xfrm>
          <a:prstGeom prst="borderCallout1">
            <a:avLst>
              <a:gd name="adj1" fmla="val -4657"/>
              <a:gd name="adj2" fmla="val 46925"/>
              <a:gd name="adj3" fmla="val -94296"/>
              <a:gd name="adj4" fmla="val 40080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Notification Log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Filter List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8858251" y="1927903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0356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Export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8930987" y="2504599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139545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Add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1569028" y="977135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Back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015838" y="2140672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 Specific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1818410" y="4062130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Previous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574223" y="982330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546274" y="4062130"/>
            <a:ext cx="1376796" cy="451760"/>
          </a:xfrm>
          <a:prstGeom prst="borderCallout1">
            <a:avLst>
              <a:gd name="adj1" fmla="val 56295"/>
              <a:gd name="adj2" fmla="val 99755"/>
              <a:gd name="adj3" fmla="val -9765"/>
              <a:gd name="adj4" fmla="val 169514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Next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432713" y="1172231"/>
            <a:ext cx="1376796" cy="451760"/>
          </a:xfrm>
          <a:prstGeom prst="borderCallout1">
            <a:avLst>
              <a:gd name="adj1" fmla="val 55145"/>
              <a:gd name="adj2" fmla="val 101264"/>
              <a:gd name="adj3" fmla="val 31636"/>
              <a:gd name="adj4" fmla="val 15932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Edit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432713" y="1785006"/>
            <a:ext cx="1376796" cy="451760"/>
          </a:xfrm>
          <a:prstGeom prst="borderCallout1">
            <a:avLst>
              <a:gd name="adj1" fmla="val 48245"/>
              <a:gd name="adj2" fmla="val 100510"/>
              <a:gd name="adj3" fmla="val -79918"/>
              <a:gd name="adj4" fmla="val 200834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Close View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9047"/>
            <a:ext cx="10745700" cy="6839905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3150" y="5969577"/>
            <a:ext cx="2835736" cy="879375"/>
          </a:xfrm>
          <a:prstGeom prst="round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Edit</a:t>
            </a:r>
            <a:endParaRPr lang="en-US" sz="3200" dirty="0"/>
          </a:p>
        </p:txBody>
      </p:sp>
      <p:sp>
        <p:nvSpPr>
          <p:cNvPr id="6" name="Line Callout 1 5"/>
          <p:cNvSpPr/>
          <p:nvPr/>
        </p:nvSpPr>
        <p:spPr>
          <a:xfrm>
            <a:off x="1657351" y="956353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Back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979469" y="2146351"/>
            <a:ext cx="1376796" cy="451760"/>
          </a:xfrm>
          <a:prstGeom prst="borderCallout1">
            <a:avLst>
              <a:gd name="adj1" fmla="val 49395"/>
              <a:gd name="adj2" fmla="val 887"/>
              <a:gd name="adj3" fmla="val -27016"/>
              <a:gd name="adj4" fmla="val -3124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96000" y="1122363"/>
            <a:ext cx="1376796" cy="451760"/>
          </a:xfrm>
          <a:prstGeom prst="borderCallout1">
            <a:avLst>
              <a:gd name="adj1" fmla="val 53995"/>
              <a:gd name="adj2" fmla="val 100510"/>
              <a:gd name="adj3" fmla="val -68418"/>
              <a:gd name="adj4" fmla="val 218570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Delete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</Words>
  <Application>Microsoft Office PowerPoint</Application>
  <PresentationFormat>Widescreen</PresentationFormat>
  <Paragraphs>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MOCK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Rissa Quindoza</dc:creator>
  <cp:lastModifiedBy>Rissa Quindoza</cp:lastModifiedBy>
  <cp:revision>6</cp:revision>
  <dcterms:created xsi:type="dcterms:W3CDTF">2015-03-22T11:10:01Z</dcterms:created>
  <dcterms:modified xsi:type="dcterms:W3CDTF">2015-03-22T12:32:48Z</dcterms:modified>
</cp:coreProperties>
</file>