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B83D0F1-5FD3-4792-BA28-174EDD4102E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C39FCC5-02F8-44E5-A836-61AAB00B044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D0F1-5FD3-4792-BA28-174EDD4102E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FCC5-02F8-44E5-A836-61AAB00B0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D0F1-5FD3-4792-BA28-174EDD4102E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FCC5-02F8-44E5-A836-61AAB00B0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D0F1-5FD3-4792-BA28-174EDD4102E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FCC5-02F8-44E5-A836-61AAB00B0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D0F1-5FD3-4792-BA28-174EDD4102E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FCC5-02F8-44E5-A836-61AAB00B0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D0F1-5FD3-4792-BA28-174EDD4102E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FCC5-02F8-44E5-A836-61AAB00B04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D0F1-5FD3-4792-BA28-174EDD4102E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FCC5-02F8-44E5-A836-61AAB00B0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D0F1-5FD3-4792-BA28-174EDD4102E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FCC5-02F8-44E5-A836-61AAB00B0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D0F1-5FD3-4792-BA28-174EDD4102E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FCC5-02F8-44E5-A836-61AAB00B0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D0F1-5FD3-4792-BA28-174EDD4102E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FCC5-02F8-44E5-A836-61AAB00B044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D0F1-5FD3-4792-BA28-174EDD4102E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FCC5-02F8-44E5-A836-61AAB00B0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B83D0F1-5FD3-4792-BA28-174EDD4102E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C39FCC5-02F8-44E5-A836-61AAB00B04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SystemScape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current approach in managing the inventory and purchase orders is open to inconsistencies between the different files used to store data. 	</a:t>
            </a:r>
          </a:p>
          <a:p>
            <a:endParaRPr lang="en-US" dirty="0"/>
          </a:p>
          <a:p>
            <a:r>
              <a:rPr lang="en-US" dirty="0"/>
              <a:t>The lists of suppliers and their corresponding contact persons are difficult to keep track of.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US4: Add Supplier</a:t>
            </a:r>
          </a:p>
          <a:p>
            <a:r>
              <a:rPr lang="en-US" dirty="0" smtClean="0"/>
              <a:t>US16: Add Inventory Item</a:t>
            </a:r>
          </a:p>
          <a:p>
            <a:r>
              <a:rPr lang="en-US" dirty="0" smtClean="0"/>
              <a:t>US1:Login</a:t>
            </a:r>
          </a:p>
          <a:p>
            <a:r>
              <a:rPr lang="en-US" dirty="0" smtClean="0"/>
              <a:t>US6:Create PO</a:t>
            </a:r>
          </a:p>
          <a:p>
            <a:r>
              <a:rPr lang="en-US" dirty="0" smtClean="0"/>
              <a:t>US3: View Suppliers</a:t>
            </a:r>
          </a:p>
          <a:p>
            <a:r>
              <a:rPr lang="en-US" dirty="0" smtClean="0"/>
              <a:t>US5:View PO</a:t>
            </a:r>
          </a:p>
          <a:p>
            <a:r>
              <a:rPr lang="en-US" dirty="0" smtClean="0"/>
              <a:t>US15:View Inventory</a:t>
            </a:r>
          </a:p>
          <a:p>
            <a:r>
              <a:rPr lang="en-US" dirty="0" smtClean="0"/>
              <a:t>US10:Record Warranty</a:t>
            </a:r>
          </a:p>
          <a:p>
            <a:r>
              <a:rPr lang="en-US" dirty="0" smtClean="0"/>
              <a:t>US8:Record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43</TotalTime>
  <Words>53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SystemScape</vt:lpstr>
      <vt:lpstr>Problems</vt:lpstr>
      <vt:lpstr>User Stories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SystemScape</dc:title>
  <dc:creator>Austin Fernandez</dc:creator>
  <cp:lastModifiedBy>Austin Fernandez</cp:lastModifiedBy>
  <cp:revision>1</cp:revision>
  <dcterms:created xsi:type="dcterms:W3CDTF">2015-03-16T01:59:14Z</dcterms:created>
  <dcterms:modified xsi:type="dcterms:W3CDTF">2015-03-16T02:42:14Z</dcterms:modified>
</cp:coreProperties>
</file>