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4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A3F48C-C7C6-4055-9F49-3777875E72AE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7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PROPONENTS: Fernandez</a:t>
            </a:r>
            <a:r>
              <a:rPr lang="en-US" dirty="0" smtClean="0"/>
              <a:t>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Poblete</a:t>
            </a:r>
            <a:r>
              <a:rPr lang="en-US" dirty="0" smtClean="0"/>
              <a:t>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</a:t>
            </a:r>
            <a:r>
              <a:rPr lang="en-US" dirty="0" smtClean="0"/>
              <a:t>SAN </a:t>
            </a:r>
            <a:r>
              <a:rPr lang="en-US" dirty="0" smtClean="0"/>
              <a:t>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dirty="0" smtClean="0"/>
              <a:t>Tan</a:t>
            </a:r>
            <a:r>
              <a:rPr lang="en-US" dirty="0" smtClean="0"/>
              <a:t>, Johansson E.</a:t>
            </a:r>
          </a:p>
          <a:p>
            <a:r>
              <a:rPr lang="en-US" dirty="0" smtClean="0"/>
              <a:t>ADVISER</a:t>
            </a:r>
            <a:r>
              <a:rPr lang="en-US" smtClean="0"/>
              <a:t>:         </a:t>
            </a:r>
            <a:r>
              <a:rPr lang="en-US" smtClean="0"/>
              <a:t>MS</a:t>
            </a:r>
            <a:r>
              <a:rPr lang="en-US" dirty="0" smtClean="0"/>
              <a:t>. </a:t>
            </a:r>
            <a:r>
              <a:rPr lang="en-US" dirty="0" err="1" smtClean="0"/>
              <a:t>Charibeth</a:t>
            </a:r>
            <a:r>
              <a:rPr lang="en-US" dirty="0" smtClean="0"/>
              <a:t> 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376149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Study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Facebook data mining is a new domain.</a:t>
            </a:r>
          </a:p>
          <a:p>
            <a:r>
              <a:rPr lang="en-PH" sz="2800" dirty="0" smtClean="0"/>
              <a:t>This </a:t>
            </a:r>
            <a:r>
              <a:rPr lang="en-PH" sz="2800" dirty="0"/>
              <a:t>research can also contribute to the notion that community detection is a relevant field of study in this day and age</a:t>
            </a:r>
            <a:r>
              <a:rPr lang="en-PH" sz="2800" dirty="0" smtClean="0"/>
              <a:t>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7014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This research can also be a very useful tool in the domains of</a:t>
            </a:r>
          </a:p>
          <a:p>
            <a:pPr lvl="1"/>
            <a:r>
              <a:rPr lang="en-PH" sz="2800" dirty="0"/>
              <a:t>viral marketing</a:t>
            </a:r>
          </a:p>
          <a:p>
            <a:pPr lvl="1"/>
            <a:r>
              <a:rPr lang="en-PH" sz="2800" dirty="0"/>
              <a:t>political endorsement. </a:t>
            </a:r>
          </a:p>
        </p:txBody>
      </p:sp>
    </p:spTree>
    <p:extLst>
      <p:ext uri="{BB962C8B-B14F-4D97-AF65-F5344CB8AC3E}">
        <p14:creationId xmlns:p14="http://schemas.microsoft.com/office/powerpoint/2010/main" val="341137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800" dirty="0" smtClean="0"/>
              <a:t>Interested companies may use the result of this research to improve their sales and marketing. </a:t>
            </a:r>
          </a:p>
          <a:p>
            <a:r>
              <a:rPr lang="en-PH" sz="2800" dirty="0" smtClean="0"/>
              <a:t>The government may use this to gauge </a:t>
            </a:r>
          </a:p>
          <a:p>
            <a:pPr lvl="1"/>
            <a:r>
              <a:rPr lang="en-PH" sz="2800" dirty="0" smtClean="0"/>
              <a:t>public opinion on certain issues </a:t>
            </a:r>
          </a:p>
          <a:p>
            <a:pPr lvl="1"/>
            <a:r>
              <a:rPr lang="en-PH" sz="2800" dirty="0" smtClean="0"/>
              <a:t>which geographical areas have a particular opinion. 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79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Research Description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Review of Related Literature</a:t>
            </a:r>
          </a:p>
        </p:txBody>
      </p:sp>
    </p:spTree>
    <p:extLst>
      <p:ext uri="{BB962C8B-B14F-4D97-AF65-F5344CB8AC3E}">
        <p14:creationId xmlns:p14="http://schemas.microsoft.com/office/powerpoint/2010/main" val="41403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Current State of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Scope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Significance of the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&lt;pictures about Twitter here&gt;</a:t>
            </a:r>
          </a:p>
          <a:p>
            <a:r>
              <a:rPr lang="en-US" dirty="0" smtClean="0"/>
              <a:t>&lt;RRL stuff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There </a:t>
            </a:r>
            <a:r>
              <a:rPr lang="en-PH" sz="2800" dirty="0"/>
              <a:t>has yet to be a community detection tool that integrates data from </a:t>
            </a:r>
            <a:r>
              <a:rPr lang="en-PH" sz="2800" dirty="0" smtClean="0"/>
              <a:t>both Facebook and Twitter into </a:t>
            </a:r>
            <a:r>
              <a:rPr lang="en-PH" sz="2800" dirty="0"/>
              <a:t>the </a:t>
            </a:r>
            <a:r>
              <a:rPr lang="en-PH" sz="2800" dirty="0" smtClean="0"/>
              <a:t>computation.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8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Objectives, Scope, and Limitations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produce a visualization of the detected communities on data found on Facebook and Twitter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76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40306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/>
            <a:r>
              <a:rPr lang="en-PH" sz="2000" dirty="0" smtClean="0"/>
              <a:t>sentiment analysis</a:t>
            </a:r>
          </a:p>
          <a:p>
            <a:pPr lvl="1"/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774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308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Community Detection in Social Networks Facebook and Twitter</vt:lpstr>
      <vt:lpstr>Outline of the Presentation</vt:lpstr>
      <vt:lpstr>Research Description</vt:lpstr>
      <vt:lpstr>PowerPoint Presentation</vt:lpstr>
      <vt:lpstr>Research Problem</vt:lpstr>
      <vt:lpstr>Research Objectives, Scope, and Limitations</vt:lpstr>
      <vt:lpstr>General Objective</vt:lpstr>
      <vt:lpstr>Specific Objective #1</vt:lpstr>
      <vt:lpstr>Specific Objective #2</vt:lpstr>
      <vt:lpstr>Specific Objective #3</vt:lpstr>
      <vt:lpstr>Significance of the Study</vt:lpstr>
      <vt:lpstr>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7</cp:revision>
  <dcterms:created xsi:type="dcterms:W3CDTF">2016-07-11T06:40:51Z</dcterms:created>
  <dcterms:modified xsi:type="dcterms:W3CDTF">2016-07-17T11:09:25Z</dcterms:modified>
</cp:coreProperties>
</file>