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2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81" r:id="rId13"/>
    <p:sldId id="278" r:id="rId14"/>
    <p:sldId id="279" r:id="rId15"/>
    <p:sldId id="28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Questrial" panose="020B0604020202020204" charset="0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74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72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45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75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71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81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9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1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4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009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0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201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371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5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4715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2703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630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4939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05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635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711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034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0842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661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156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874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6172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8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/>
          <a:lstStyle/>
          <a:p>
            <a:r>
              <a:rPr lang="en-PH" dirty="0"/>
              <a:t>Community Detection in Social Networks Facebook 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/>
              <a:t>PROPONENTS: Fernandez</a:t>
            </a:r>
            <a:r>
              <a:rPr lang="en-US" dirty="0" smtClean="0"/>
              <a:t>, Ryan Austin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Poblete</a:t>
            </a:r>
            <a:r>
              <a:rPr lang="en-US" dirty="0" smtClean="0"/>
              <a:t>, Clarisse Felicia M.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 </a:t>
            </a:r>
            <a:r>
              <a:rPr lang="en-US" dirty="0" smtClean="0"/>
              <a:t>SAN </a:t>
            </a:r>
            <a:r>
              <a:rPr lang="en-US" dirty="0" smtClean="0"/>
              <a:t>PEDRO, Marc Dominic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dirty="0" smtClean="0"/>
              <a:t>Tan</a:t>
            </a:r>
            <a:r>
              <a:rPr lang="en-US" dirty="0" smtClean="0"/>
              <a:t>, Johansson E.</a:t>
            </a:r>
          </a:p>
          <a:p>
            <a:r>
              <a:rPr lang="en-US" dirty="0" smtClean="0"/>
              <a:t>ADVISER</a:t>
            </a:r>
            <a:r>
              <a:rPr lang="en-US" smtClean="0"/>
              <a:t>:         </a:t>
            </a:r>
            <a:r>
              <a:rPr lang="en-US" smtClean="0"/>
              <a:t>MS</a:t>
            </a:r>
            <a:r>
              <a:rPr lang="en-US" dirty="0" smtClean="0"/>
              <a:t>. </a:t>
            </a:r>
            <a:r>
              <a:rPr lang="en-US" dirty="0" err="1" smtClean="0"/>
              <a:t>Charibeth</a:t>
            </a:r>
            <a:r>
              <a:rPr lang="en-US" dirty="0" smtClean="0"/>
              <a:t> K.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5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General Objective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 produce a visualization of the detected communities on data found on Facebook and Twitter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indent="-35560">
              <a:lnSpc>
                <a:spcPct val="115000"/>
              </a:lnSpc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-PH" sz="2800" dirty="0">
                <a:solidFill>
                  <a:schemeClr val="dk1"/>
                </a:solidFill>
              </a:rPr>
              <a:t>To build a corpus of social media data</a:t>
            </a:r>
            <a:endParaRPr lang="en-PH" sz="2800" dirty="0">
              <a:solidFill>
                <a:schemeClr val="dk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Searching for Facebook and Twitter API’s</a:t>
            </a:r>
            <a:endParaRPr lang="en-PH" sz="2800" dirty="0" smtClean="0"/>
          </a:p>
        </p:txBody>
      </p:sp>
    </p:spTree>
    <p:extLst>
      <p:ext uri="{BB962C8B-B14F-4D97-AF65-F5344CB8AC3E}">
        <p14:creationId xmlns:p14="http://schemas.microsoft.com/office/powerpoint/2010/main" val="283600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various techniques and algorithms in detecting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Identify </a:t>
            </a:r>
            <a:r>
              <a:rPr lang="en-PH" sz="2800" dirty="0"/>
              <a:t>the appropriate algorithms for clustering users into communities. </a:t>
            </a:r>
            <a:endParaRPr lang="en-PH" sz="2800" dirty="0" smtClean="0"/>
          </a:p>
          <a:p>
            <a:r>
              <a:rPr lang="en-PH" sz="2800" dirty="0" smtClean="0"/>
              <a:t>Limited </a:t>
            </a:r>
            <a:r>
              <a:rPr lang="en-PH" sz="2800" dirty="0"/>
              <a:t>to review of algorithms </a:t>
            </a:r>
            <a:r>
              <a:rPr lang="en-PH" sz="2800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352853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</a:t>
            </a:r>
            <a:r>
              <a:rPr lang="en-US" dirty="0" smtClean="0"/>
              <a:t>#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Parameters that indicate user similarity</a:t>
            </a:r>
          </a:p>
          <a:p>
            <a:r>
              <a:rPr lang="en-PH" sz="2000" dirty="0" smtClean="0"/>
              <a:t>Limited </a:t>
            </a:r>
            <a:r>
              <a:rPr lang="en-PH" sz="2000" dirty="0"/>
              <a:t>to </a:t>
            </a:r>
            <a:endParaRPr lang="en-PH" sz="2000" dirty="0" smtClean="0"/>
          </a:p>
          <a:p>
            <a:pPr lvl="1"/>
            <a:r>
              <a:rPr lang="en-PH" sz="2000" dirty="0" smtClean="0"/>
              <a:t>sentiment analysis</a:t>
            </a:r>
          </a:p>
          <a:p>
            <a:pPr lvl="1"/>
            <a:r>
              <a:rPr lang="en-PH" sz="2000" dirty="0" smtClean="0"/>
              <a:t>elements </a:t>
            </a:r>
            <a:r>
              <a:rPr lang="en-PH" sz="2000" dirty="0"/>
              <a:t>which can be extracted from a user’s </a:t>
            </a:r>
            <a:r>
              <a:rPr lang="en-PH" sz="2000" dirty="0" smtClean="0"/>
              <a:t>profile/posts</a:t>
            </a:r>
          </a:p>
          <a:p>
            <a:r>
              <a:rPr lang="en-PH" sz="2000" dirty="0" smtClean="0"/>
              <a:t>Facebook </a:t>
            </a:r>
            <a:r>
              <a:rPr lang="en-PH" sz="2000" dirty="0"/>
              <a:t>specific </a:t>
            </a:r>
            <a:r>
              <a:rPr lang="en-PH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21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how to evaluate the correctness of the detected 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Find </a:t>
            </a:r>
            <a:r>
              <a:rPr lang="en-PH" sz="2800" dirty="0"/>
              <a:t>appropriate metrics in determining the accuracy of detected </a:t>
            </a:r>
            <a:r>
              <a:rPr lang="en-PH" sz="28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48200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indent="-48260">
              <a:lnSpc>
                <a:spcPct val="115000"/>
              </a:lnSpc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-PH" sz="2800" dirty="0">
                <a:solidFill>
                  <a:schemeClr val="dk1"/>
                </a:solidFill>
              </a:rPr>
              <a:t>To implement a tool for the visualization of detected communities using the gathered information</a:t>
            </a:r>
            <a:endParaRPr lang="en-PH" sz="2800" dirty="0">
              <a:solidFill>
                <a:schemeClr val="dk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Noto Sans Symbols"/>
              <a:buChar char="●"/>
            </a:pPr>
            <a:r>
              <a:rPr lang="en-PH" sz="2800" dirty="0"/>
              <a:t>Visualization for Facebook and Twitter communities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16406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Significance of the Study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Community Detection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Facebook data mining is a new domain.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contribute to the notion that community detection is a relevant field of study in this day and 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be a very useful tool in the domains of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viral marketing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political endorsement.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Interested companies may use the result of this research to improve their sales and marketing.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government may use this to gauge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public opinion on certain issues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Outline of the Presentation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AutoNum type="arabicPeriod"/>
            </a:pPr>
            <a:r>
              <a:rPr lang="en-PH" sz="2800"/>
              <a:t>Overview of Current State of Technology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Research Objectives and Scope and Limitations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Significance of the Study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/>
              <a:t>Overview of the Current State of the Technology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000">
                <a:solidFill>
                  <a:schemeClr val="lt1"/>
                </a:solidFill>
              </a:rPr>
              <a:t>Community Detection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PH" sz="2200" dirty="0"/>
              <a:t>Detecting networks of users with similarity to each other</a:t>
            </a:r>
          </a:p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PH" sz="2200" dirty="0"/>
              <a:t>Multiple algorithms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Greedy Modularity Optimization (</a:t>
            </a:r>
            <a:r>
              <a:rPr lang="en-PH" sz="2200" dirty="0" err="1"/>
              <a:t>Clauset</a:t>
            </a:r>
            <a:r>
              <a:rPr lang="en-PH" sz="2200" dirty="0"/>
              <a:t> et al., 2004)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Clique Percolation Method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Vertex Similarity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Hierarchical Clustering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 smtClean="0"/>
              <a:t>Interest-based </a:t>
            </a:r>
            <a:r>
              <a:rPr lang="en-PH" sz="2200" dirty="0"/>
              <a:t>community detection (Lim &amp; </a:t>
            </a:r>
            <a:r>
              <a:rPr lang="en-PH" sz="2200" dirty="0" err="1"/>
              <a:t>Datta</a:t>
            </a:r>
            <a:r>
              <a:rPr lang="en-PH" sz="2200" dirty="0"/>
              <a:t>, 2012</a:t>
            </a:r>
            <a:r>
              <a:rPr lang="en-PH" sz="2200" dirty="0" smtClean="0"/>
              <a:t>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 smtClean="0"/>
              <a:t>k-means clustering (Zhang et al., 2012)</a:t>
            </a:r>
            <a:endParaRPr lang="en-PH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(Sentiment Analysis)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800"/>
              <a:t>Zhang et al. (2012) proposed a formula for text similarity based on topics in the text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800"/>
              <a:t>Bryden et al. (2013) identified similar word usage in communities (Euclidean Distance)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800"/>
              <a:t>Deitrick et al. (2013) used a Naive Bayes Subjective/Objective Positive/Negative Classifier</a:t>
            </a:r>
          </a:p>
          <a:p>
            <a:pPr marL="457200" lvl="0" indent="-406400">
              <a:spcBef>
                <a:spcPts val="0"/>
              </a:spcBef>
              <a:buSzPct val="100000"/>
            </a:pPr>
            <a:r>
              <a:rPr lang="en-PH" sz="2800"/>
              <a:t>Bakillah et al. (2015) defined cosine similarity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(Other Parameters)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A majority of the studies dealt with Twitter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URL Similarity (Zhang et al., 2012; Bakillah et al., 2014)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Hashtag Similarity (Zhang et al., 2012; Bakillah et al., 2014)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Following Similarity(Zhang et al., 2012; Bakillah et al., 2014; Darmon et al., 2015)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Retweeting Similarity (Zhang et al., 2012; Bakillah et al., 2014; Darmon et al., 2015)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Mentions (Zhang et al., 2012; Bakillah et al., 2014)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Evaluation Metrics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PH" sz="3000"/>
              <a:t>Zhang et al. (2012) used the average number of mutual following links per user per community(FPUPC) to evaluate their communities.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Problem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There has yet to be a community detection tool that integrates data from both Facebook and Twitter into the computation.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Objectives, Scope, and Limitations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611</Words>
  <Application>Microsoft Office PowerPoint</Application>
  <PresentationFormat>Widescreen</PresentationFormat>
  <Paragraphs>83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Century Gothic</vt:lpstr>
      <vt:lpstr>Questrial</vt:lpstr>
      <vt:lpstr>Arial</vt:lpstr>
      <vt:lpstr>Wingdings 3</vt:lpstr>
      <vt:lpstr>Noto Sans Symbols</vt:lpstr>
      <vt:lpstr>Ion Boardroom</vt:lpstr>
      <vt:lpstr>Community Detection in Social Networks Facebook and Twitter</vt:lpstr>
      <vt:lpstr>Outline of the Presentation</vt:lpstr>
      <vt:lpstr>Overview of the Current State of the Technology</vt:lpstr>
      <vt:lpstr>Community Detection</vt:lpstr>
      <vt:lpstr>Similarity Parameters (Sentiment Analysis)</vt:lpstr>
      <vt:lpstr>Similarity Parameters (Other Parameters)</vt:lpstr>
      <vt:lpstr>Evaluation Metrics</vt:lpstr>
      <vt:lpstr>Research Problem</vt:lpstr>
      <vt:lpstr>Research Objectives, Scope, and Limitations</vt:lpstr>
      <vt:lpstr>General Objective</vt:lpstr>
      <vt:lpstr>Specific Objective #1</vt:lpstr>
      <vt:lpstr>Specific Objective #2</vt:lpstr>
      <vt:lpstr>Specific Objective #3</vt:lpstr>
      <vt:lpstr>Specific Objective #4</vt:lpstr>
      <vt:lpstr>Specific Objective #5</vt:lpstr>
      <vt:lpstr>Significance of the Study</vt:lpstr>
      <vt:lpstr>Community Detection</vt:lpstr>
      <vt:lpstr>Target Users and Domain</vt:lpstr>
      <vt:lpstr>Target Users and Domain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cp:lastModifiedBy>Ryan Austin Fernandez</cp:lastModifiedBy>
  <cp:revision>2</cp:revision>
  <dcterms:modified xsi:type="dcterms:W3CDTF">2016-07-17T11:10:06Z</dcterms:modified>
</cp:coreProperties>
</file>