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0" r:id="rId2"/>
    <p:sldId id="263" r:id="rId3"/>
    <p:sldId id="262" r:id="rId4"/>
    <p:sldId id="265" r:id="rId5"/>
    <p:sldId id="266" r:id="rId6"/>
    <p:sldId id="271" r:id="rId7"/>
    <p:sldId id="275" r:id="rId8"/>
    <p:sldId id="268" r:id="rId9"/>
    <p:sldId id="276" r:id="rId10"/>
    <p:sldId id="270" r:id="rId11"/>
    <p:sldId id="272" r:id="rId12"/>
    <p:sldId id="273" r:id="rId13"/>
    <p:sldId id="269" r:id="rId14"/>
    <p:sldId id="274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B19"/>
    <a:srgbClr val="F55519"/>
    <a:srgbClr val="F56419"/>
    <a:srgbClr val="F8440C"/>
    <a:srgbClr val="EB6419"/>
    <a:srgbClr val="ED702B"/>
    <a:srgbClr val="F6F6F6"/>
    <a:srgbClr val="B9E3FB"/>
    <a:srgbClr val="C55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24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D4CA-9395-4D08-8A76-7D54C1EAAFB9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E357E-BA7E-4C9D-BC50-F6234F5C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20AC-23ED-4650-A2F4-81B0802A0EAD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7CAF-707B-437F-B291-E43CF2A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25051"/>
            <a:ext cx="6858000" cy="53189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21" y="871475"/>
            <a:ext cx="5817057" cy="2443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EB6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Video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04" y="4937124"/>
            <a:ext cx="4963795" cy="11028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Movie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tomato.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0141" y="5062608"/>
            <a:ext cx="1284335" cy="279075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2821" y="3685712"/>
            <a:ext cx="6531864" cy="1134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Trending</a:t>
            </a:r>
          </a:p>
          <a:p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</a:t>
            </a: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   Video Games     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Anime      </a:t>
            </a: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Movies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Books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6444" y="5126523"/>
            <a:ext cx="724070" cy="7240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2" name="Group 21"/>
          <p:cNvGrpSpPr/>
          <p:nvPr/>
        </p:nvGrpSpPr>
        <p:grpSpPr>
          <a:xfrm>
            <a:off x="2708331" y="5233899"/>
            <a:ext cx="650822" cy="107784"/>
            <a:chOff x="3357996" y="6746634"/>
            <a:chExt cx="838260" cy="138826"/>
          </a:xfrm>
        </p:grpSpPr>
        <p:sp>
          <p:nvSpPr>
            <p:cNvPr id="28" name="5-Point Star 27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no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69128" y="6333601"/>
            <a:ext cx="4963795" cy="11028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Movie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tomato.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52065" y="6459085"/>
            <a:ext cx="1284335" cy="279075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8368" y="6523000"/>
            <a:ext cx="724070" cy="7240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4" name="Group 43"/>
          <p:cNvGrpSpPr/>
          <p:nvPr/>
        </p:nvGrpSpPr>
        <p:grpSpPr>
          <a:xfrm>
            <a:off x="2680255" y="6630376"/>
            <a:ext cx="650822" cy="107784"/>
            <a:chOff x="3357996" y="6746634"/>
            <a:chExt cx="838260" cy="138826"/>
          </a:xfrm>
        </p:grpSpPr>
        <p:sp>
          <p:nvSpPr>
            <p:cNvPr id="45" name="5-Point Star 44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no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97204" y="7629024"/>
            <a:ext cx="4963795" cy="11028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Movie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tomato.</a:t>
            </a:r>
          </a:p>
          <a:p>
            <a:pPr lvl="2"/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80141" y="7754508"/>
            <a:ext cx="1284335" cy="279075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6444" y="7818423"/>
            <a:ext cx="724070" cy="7240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53" name="Group 52"/>
          <p:cNvGrpSpPr/>
          <p:nvPr/>
        </p:nvGrpSpPr>
        <p:grpSpPr>
          <a:xfrm>
            <a:off x="2708331" y="7925799"/>
            <a:ext cx="650822" cy="107784"/>
            <a:chOff x="3357996" y="6746634"/>
            <a:chExt cx="838260" cy="138826"/>
          </a:xfrm>
        </p:grpSpPr>
        <p:sp>
          <p:nvSpPr>
            <p:cNvPr id="54" name="5-Point Star 53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no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8766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1458" y="1924592"/>
            <a:ext cx="5675086" cy="6647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</a:t>
            </a:r>
            <a:r>
              <a:rPr lang="en-US" sz="20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 </a:t>
            </a:r>
            <a:r>
              <a:rPr lang="en-US" sz="200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en-US" sz="2000" b="1" i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Pomme</a:t>
            </a:r>
            <a:r>
              <a:rPr lang="en-US" sz="200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Terre </a:t>
            </a: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58" y="4972049"/>
            <a:ext cx="5675086" cy="36004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Description:</a:t>
            </a: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2200"/>
              </a:lnSpc>
            </a:pP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Director</a:t>
            </a:r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1400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2200"/>
              </a:lnSpc>
            </a:pP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Year</a:t>
            </a:r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2200"/>
              </a:lnSpc>
            </a:pP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Genre</a:t>
            </a:r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1400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2200"/>
              </a:lnSpc>
            </a:pPr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Specifications</a:t>
            </a:r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2200"/>
              </a:lnSpc>
            </a:pPr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Running time: 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0479" y="3815377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569" y="815552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8290" y="815552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75329" y="2793270"/>
            <a:ext cx="1851015" cy="1851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54B19"/>
                </a:solidFill>
              </a:rPr>
              <a:t>Upload Photo</a:t>
            </a:r>
            <a:endParaRPr lang="en-US" sz="3200" dirty="0">
              <a:solidFill>
                <a:srgbClr val="F54B1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91458" y="19245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3269" y="1378482"/>
            <a:ext cx="276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 proposal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9816" y="5529876"/>
            <a:ext cx="4802833" cy="883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/>
          <p:nvPr/>
        </p:nvSpPr>
        <p:spPr>
          <a:xfrm>
            <a:off x="2375327" y="6536954"/>
            <a:ext cx="1659287" cy="1807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Rectangle 21"/>
          <p:cNvSpPr/>
          <p:nvPr/>
        </p:nvSpPr>
        <p:spPr>
          <a:xfrm>
            <a:off x="2375328" y="6830870"/>
            <a:ext cx="1659287" cy="1807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Rectangle 22"/>
          <p:cNvSpPr/>
          <p:nvPr/>
        </p:nvSpPr>
        <p:spPr>
          <a:xfrm>
            <a:off x="2375329" y="7103436"/>
            <a:ext cx="1659287" cy="1807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/>
          <p:cNvSpPr/>
          <p:nvPr/>
        </p:nvSpPr>
        <p:spPr>
          <a:xfrm>
            <a:off x="2375329" y="7397651"/>
            <a:ext cx="1659287" cy="1807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ectangle 24"/>
          <p:cNvSpPr/>
          <p:nvPr/>
        </p:nvSpPr>
        <p:spPr>
          <a:xfrm>
            <a:off x="2375329" y="7714385"/>
            <a:ext cx="1659287" cy="1807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2434179" y="2235930"/>
            <a:ext cx="2274655" cy="3060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944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38303" y="3649373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2"/>
            <a:ext cx="6858000" cy="8228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  Genre   Alphabetical     Rating    Date</a:t>
            </a: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6355" y="232791"/>
            <a:ext cx="4920235" cy="201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7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8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Rectangle 1"/>
          <p:cNvSpPr/>
          <p:nvPr/>
        </p:nvSpPr>
        <p:spPr>
          <a:xfrm>
            <a:off x="355322" y="1236222"/>
            <a:ext cx="1922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Favorites</a:t>
            </a:r>
            <a:endParaRPr lang="en-US" sz="3200" b="1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43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054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2" name="Rectangle 51"/>
          <p:cNvSpPr/>
          <p:nvPr/>
        </p:nvSpPr>
        <p:spPr>
          <a:xfrm>
            <a:off x="43558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569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56"/>
          <p:cNvSpPr/>
          <p:nvPr/>
        </p:nvSpPr>
        <p:spPr>
          <a:xfrm>
            <a:off x="8506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17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9" name="Rectangle 58"/>
          <p:cNvSpPr/>
          <p:nvPr/>
        </p:nvSpPr>
        <p:spPr>
          <a:xfrm>
            <a:off x="26032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43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1" name="Rectangle 60"/>
          <p:cNvSpPr/>
          <p:nvPr/>
        </p:nvSpPr>
        <p:spPr>
          <a:xfrm>
            <a:off x="43547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558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3" name="Rectangle 62"/>
          <p:cNvSpPr/>
          <p:nvPr/>
        </p:nvSpPr>
        <p:spPr>
          <a:xfrm>
            <a:off x="8506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17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5" name="Rectangle 64"/>
          <p:cNvSpPr/>
          <p:nvPr/>
        </p:nvSpPr>
        <p:spPr>
          <a:xfrm>
            <a:off x="26032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6043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7" name="Rectangle 66"/>
          <p:cNvSpPr/>
          <p:nvPr/>
        </p:nvSpPr>
        <p:spPr>
          <a:xfrm>
            <a:off x="43547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58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Right Arrow 3"/>
          <p:cNvSpPr/>
          <p:nvPr/>
        </p:nvSpPr>
        <p:spPr>
          <a:xfrm>
            <a:off x="6236590" y="4549638"/>
            <a:ext cx="255040" cy="8142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122154" y="4442528"/>
            <a:ext cx="255040" cy="8142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6472" y="8778240"/>
            <a:ext cx="27151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scrollable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2050" y="1382825"/>
            <a:ext cx="457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Comics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| Books | </a:t>
            </a:r>
            <a:r>
              <a:rPr lang="en-US" sz="16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Video games</a:t>
            </a:r>
          </a:p>
        </p:txBody>
      </p:sp>
    </p:spTree>
    <p:extLst>
      <p:ext uri="{BB962C8B-B14F-4D97-AF65-F5344CB8AC3E}">
        <p14:creationId xmlns:p14="http://schemas.microsoft.com/office/powerpoint/2010/main" val="24461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38303" y="3649373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2"/>
            <a:ext cx="6858000" cy="8228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  Genre   Alphabetical     Rating    Date</a:t>
            </a: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6355" y="232791"/>
            <a:ext cx="4920235" cy="201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7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8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Rectangle 1"/>
          <p:cNvSpPr/>
          <p:nvPr/>
        </p:nvSpPr>
        <p:spPr>
          <a:xfrm>
            <a:off x="355322" y="1236222"/>
            <a:ext cx="1922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Favorites</a:t>
            </a:r>
            <a:endParaRPr lang="en-US" sz="3200" b="1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43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054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2" name="Rectangle 51"/>
          <p:cNvSpPr/>
          <p:nvPr/>
        </p:nvSpPr>
        <p:spPr>
          <a:xfrm>
            <a:off x="4355821" y="238124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56921" y="215201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56"/>
          <p:cNvSpPr/>
          <p:nvPr/>
        </p:nvSpPr>
        <p:spPr>
          <a:xfrm>
            <a:off x="8506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17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9" name="Rectangle 58"/>
          <p:cNvSpPr/>
          <p:nvPr/>
        </p:nvSpPr>
        <p:spPr>
          <a:xfrm>
            <a:off x="26032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43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1" name="Rectangle 60"/>
          <p:cNvSpPr/>
          <p:nvPr/>
        </p:nvSpPr>
        <p:spPr>
          <a:xfrm>
            <a:off x="4354721" y="4436036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55821" y="4206802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3" name="Rectangle 62"/>
          <p:cNvSpPr/>
          <p:nvPr/>
        </p:nvSpPr>
        <p:spPr>
          <a:xfrm>
            <a:off x="8506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17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5" name="Rectangle 64"/>
          <p:cNvSpPr/>
          <p:nvPr/>
        </p:nvSpPr>
        <p:spPr>
          <a:xfrm>
            <a:off x="26032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6043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7" name="Rectangle 66"/>
          <p:cNvSpPr/>
          <p:nvPr/>
        </p:nvSpPr>
        <p:spPr>
          <a:xfrm>
            <a:off x="4354721" y="6535959"/>
            <a:ext cx="1492528" cy="1641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5821" y="6306725"/>
            <a:ext cx="1490329" cy="149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Right Arrow 3"/>
          <p:cNvSpPr/>
          <p:nvPr/>
        </p:nvSpPr>
        <p:spPr>
          <a:xfrm>
            <a:off x="6236590" y="4549638"/>
            <a:ext cx="255040" cy="8142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122154" y="4442528"/>
            <a:ext cx="255040" cy="8142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6472" y="8778240"/>
            <a:ext cx="27151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scrollable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2050" y="1382825"/>
            <a:ext cx="457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Comics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| Books |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Movies 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6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Video games</a:t>
            </a:r>
          </a:p>
        </p:txBody>
      </p:sp>
    </p:spTree>
    <p:extLst>
      <p:ext uri="{BB962C8B-B14F-4D97-AF65-F5344CB8AC3E}">
        <p14:creationId xmlns:p14="http://schemas.microsoft.com/office/powerpoint/2010/main" val="37045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"/>
            <a:ext cx="6858000" cy="89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     </a:t>
            </a:r>
            <a:r>
              <a:rPr lang="en-US" sz="16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 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Alphabetical    Urgency     Date 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6355" y="232791"/>
            <a:ext cx="4920235" cy="201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41386"/>
            <a:ext cx="6400800" cy="1649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2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 Proposal: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Movie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tomato.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  <a:p>
            <a:pPr lvl="3"/>
            <a:r>
              <a:rPr lang="en-US" sz="16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by: Ajay </a:t>
            </a:r>
            <a:r>
              <a:rPr lang="en-US" sz="1600" dirty="0" err="1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Ghale</a:t>
            </a:r>
            <a:endParaRPr lang="en-US" sz="1600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216" y="1667317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49"/>
          <p:cNvSpPr/>
          <p:nvPr/>
        </p:nvSpPr>
        <p:spPr>
          <a:xfrm>
            <a:off x="4689729" y="2626150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544" y="3316602"/>
            <a:ext cx="637925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2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Tag Proposal: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Sci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Fi”</a:t>
            </a:r>
          </a:p>
          <a:p>
            <a:pPr lvl="3"/>
            <a:r>
              <a:rPr lang="en-US" sz="16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by: </a:t>
            </a:r>
            <a:r>
              <a:rPr lang="en-US" sz="1600" dirty="0" err="1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Varic</a:t>
            </a:r>
            <a:endParaRPr lang="en-US" sz="1600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9760" y="3542532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Rectangle 52"/>
          <p:cNvSpPr/>
          <p:nvPr/>
        </p:nvSpPr>
        <p:spPr>
          <a:xfrm>
            <a:off x="4689728" y="416224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4879610"/>
            <a:ext cx="6400800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en-US" sz="2400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2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Execution Request: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Suspect: Hamburger</a:t>
            </a:r>
          </a:p>
          <a:p>
            <a:pPr lvl="3"/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16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by: Pagan Min</a:t>
            </a:r>
            <a:endParaRPr lang="en-US" sz="1600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8216" y="5105540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4689727" y="5770623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1458" y="1924592"/>
            <a:ext cx="5675086" cy="6647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       </a:t>
            </a:r>
            <a:r>
              <a:rPr lang="en-US" sz="200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en-US" sz="2000" b="1" i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Pomme</a:t>
            </a:r>
            <a:r>
              <a:rPr lang="en-US" sz="200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Terre </a:t>
            </a: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58" y="4972049"/>
            <a:ext cx="5675086" cy="36004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4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Description: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obscure French movie entitled “Le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Pomme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Terre”. It is blah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blah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blah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Director: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Croque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Monsieur</a:t>
            </a:r>
          </a:p>
          <a:p>
            <a:pPr lvl="1"/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Year: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1998</a:t>
            </a:r>
          </a:p>
          <a:p>
            <a:pPr lvl="1"/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Genre: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Horror,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Sci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</a:t>
            </a:r>
          </a:p>
          <a:p>
            <a:pPr lvl="1"/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Specifications: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2.35:1</a:t>
            </a:r>
          </a:p>
          <a:p>
            <a:pPr lvl="1"/>
            <a:r>
              <a:rPr lang="en-US" sz="1400" dirty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Running time: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97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mins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0479" y="3815377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79483" y="7985977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Approve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2204" y="7985977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Reject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75329" y="2793270"/>
            <a:ext cx="1851015" cy="1851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Upload Photo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91458" y="19245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3269" y="1378482"/>
            <a:ext cx="276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 proposal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3043273" y="3057249"/>
            <a:ext cx="515125" cy="573700"/>
          </a:xfrm>
          <a:prstGeom prst="downArrow">
            <a:avLst>
              <a:gd name="adj1" fmla="val 37056"/>
              <a:gd name="adj2" fmla="val 61100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762000"/>
            <a:ext cx="6858000" cy="300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463" y="1676551"/>
            <a:ext cx="5233074" cy="373246"/>
          </a:xfrm>
          <a:prstGeom prst="rect">
            <a:avLst/>
          </a:prstGeom>
          <a:solidFill>
            <a:schemeClr val="bg1"/>
          </a:solidFill>
          <a:ln w="28575">
            <a:solidFill>
              <a:srgbClr val="F84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398" tIns="86699" rIns="173398" bIns="86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8224" y="1008126"/>
            <a:ext cx="2487839" cy="66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8440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Login</a:t>
            </a:r>
            <a:endParaRPr lang="en-US" sz="2000" dirty="0">
              <a:solidFill>
                <a:srgbClr val="F8440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0575" y="3939859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32144" y="3113148"/>
            <a:ext cx="1813393" cy="437572"/>
          </a:xfrm>
          <a:prstGeom prst="rect">
            <a:avLst/>
          </a:prstGeom>
          <a:solidFill>
            <a:srgbClr val="F844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2462" y="2417383"/>
            <a:ext cx="5233075" cy="373246"/>
          </a:xfrm>
          <a:prstGeom prst="rect">
            <a:avLst/>
          </a:prstGeom>
          <a:solidFill>
            <a:schemeClr val="bg2"/>
          </a:solidFill>
          <a:ln w="28575">
            <a:solidFill>
              <a:srgbClr val="F84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398" tIns="86699" rIns="173398" bIns="86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38303" y="3649373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2"/>
            <a:ext cx="6858000" cy="89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     </a:t>
            </a:r>
            <a:r>
              <a:rPr lang="en-US" sz="16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Genre   Alphabetical     Rating    Date 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6355" y="232791"/>
            <a:ext cx="4920235" cy="201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47357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23212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smashed starchy tuber.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16" y="1500131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Rectangle 12"/>
          <p:cNvSpPr/>
          <p:nvPr/>
        </p:nvSpPr>
        <p:spPr>
          <a:xfrm>
            <a:off x="128216" y="3173287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14"/>
          <p:cNvSpPr/>
          <p:nvPr/>
        </p:nvSpPr>
        <p:spPr>
          <a:xfrm>
            <a:off x="3949517" y="220173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49517" y="3808649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7042811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Book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Written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by: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963691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a potato game.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Developer: </a:t>
            </a:r>
            <a:r>
              <a:rPr lang="en-US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Bioware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216" y="5140610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128216" y="7268741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Rectangle 21"/>
          <p:cNvSpPr/>
          <p:nvPr/>
        </p:nvSpPr>
        <p:spPr>
          <a:xfrm>
            <a:off x="3949517" y="5842217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49517" y="7904103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Tell me More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08576"/>
            <a:ext cx="5852160" cy="0"/>
          </a:xfrm>
          <a:prstGeom prst="line">
            <a:avLst/>
          </a:prstGeom>
          <a:ln w="222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686601"/>
            <a:ext cx="5852160" cy="0"/>
          </a:xfrm>
          <a:prstGeom prst="line">
            <a:avLst/>
          </a:prstGeom>
          <a:ln w="222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5-Point Star 24"/>
          <p:cNvSpPr/>
          <p:nvPr/>
        </p:nvSpPr>
        <p:spPr>
          <a:xfrm>
            <a:off x="2720261" y="1658041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894026" y="1658041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3067791" y="1658041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3241556" y="1658041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3419695" y="1658041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2824613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998378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72143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345908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3524047" y="3321768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685787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2859552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3033317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3207082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3385221" y="5294460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2720261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2894026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3067791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41556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19695" y="737722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3524" y="1286636"/>
            <a:ext cx="5486400" cy="759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  <a:p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</a:t>
            </a:r>
          </a:p>
          <a:p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the story of a smashed starchy tuber.</a:t>
            </a:r>
          </a:p>
          <a:p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information</a:t>
            </a: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</a:t>
            </a: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4449462" y="5686208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636" y="5876470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4471760" y="6200795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6911" y="6389105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0800000">
            <a:off x="4471759" y="6738521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1636" y="6905645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71728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89105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06481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23858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416723" y="1789793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5031" y="1698102"/>
            <a:ext cx="1282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1634 reviews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4449462" y="4564486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1636" y="47439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775848" y="2107263"/>
            <a:ext cx="4961164" cy="21050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EB6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3524" y="1286636"/>
            <a:ext cx="5486400" cy="759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  <a:p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</a:t>
            </a:r>
          </a:p>
          <a:p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information</a:t>
            </a: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</a:t>
            </a: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997" y="5216794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4478782" y="6976037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3933" y="7164347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0800000">
            <a:off x="4478781" y="7513763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8658" y="7680887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71728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89105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06481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23858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416723" y="1789793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5031" y="1698102"/>
            <a:ext cx="1282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1634 reviews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1636" y="47439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800000">
            <a:off x="4456484" y="4518198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4" y="5359735"/>
            <a:ext cx="5212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F555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Runtime: </a:t>
            </a:r>
            <a:r>
              <a:rPr lang="sv-SE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sv-SE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 49 min (169 min</a:t>
            </a:r>
            <a:r>
              <a:rPr lang="sv-SE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sv-SE" sz="3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solidFill>
                  <a:srgbClr val="F555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Sound: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Dolby Digital</a:t>
            </a:r>
            <a:endParaRPr lang="sv-SE" sz="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sv-SE" sz="3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solidFill>
                  <a:srgbClr val="F555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Aspect Ratio: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2.35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endParaRPr lang="sv-SE" sz="3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solidFill>
                  <a:srgbClr val="F555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Camera: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Panavision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Panaflex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Millennium XL2, </a:t>
            </a: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Panavision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C-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D-, E-Series and Ultra Speed Golden Lenses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4441823" y="4996263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5848" y="2107263"/>
            <a:ext cx="4961164" cy="21050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EB6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3524" y="1286636"/>
            <a:ext cx="5486400" cy="759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  <a:p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</a:t>
            </a:r>
          </a:p>
          <a:p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endParaRPr lang="en-US" sz="1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information</a:t>
            </a: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</a:t>
            </a: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997" y="5216794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4438720" y="4987820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0893" y="5648300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 rot="10800000">
            <a:off x="4421171" y="8328790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30819" y="8606001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71728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89105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06481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23858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416723" y="1789793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5031" y="1698102"/>
            <a:ext cx="1282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1634 reviews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1636" y="47439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800000">
            <a:off x="4456484" y="4518198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438719" y="5419326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5848" y="2107263"/>
            <a:ext cx="4961164" cy="21050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EB6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0893" y="5685842"/>
            <a:ext cx="382515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-US" alt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Movie Ever!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April 3, 2012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Hamburger (USA)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Absolutely flawless movie! So beautiful.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0893" y="6729894"/>
            <a:ext cx="4562591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5" y="6487679"/>
            <a:ext cx="172609" cy="18108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16989" y="6508268"/>
            <a:ext cx="166467" cy="174645"/>
          </a:xfrm>
          <a:prstGeom prst="rect">
            <a:avLst/>
          </a:prstGeom>
        </p:spPr>
      </p:pic>
      <p:sp>
        <p:nvSpPr>
          <p:cNvPr id="46" name="5-Point Star 45"/>
          <p:cNvSpPr/>
          <p:nvPr/>
        </p:nvSpPr>
        <p:spPr>
          <a:xfrm>
            <a:off x="616921" y="5759359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790686" y="5759359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964451" y="5759359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1138216" y="5759359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1316355" y="5759359"/>
            <a:ext cx="138826" cy="138826"/>
          </a:xfrm>
          <a:prstGeom prst="star5">
            <a:avLst/>
          </a:prstGeom>
          <a:solidFill>
            <a:srgbClr val="F54B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16921" y="6780292"/>
            <a:ext cx="2900153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	</a:t>
            </a:r>
            <a:r>
              <a:rPr lang="en-US" alt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Sucks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June 27, 2014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Crumpet (UK)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Sucks.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5-Point Star 51"/>
          <p:cNvSpPr/>
          <p:nvPr/>
        </p:nvSpPr>
        <p:spPr>
          <a:xfrm>
            <a:off x="695821" y="684841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869586" y="684841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1043351" y="684841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1217116" y="684841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1395255" y="684841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89" y="7764130"/>
            <a:ext cx="172609" cy="1810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08783" y="7784719"/>
            <a:ext cx="166467" cy="174645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530893" y="8025294"/>
            <a:ext cx="4562591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1458" y="1924592"/>
            <a:ext cx="5675086" cy="6647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endParaRPr lang="en-US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Title:</a:t>
            </a:r>
          </a:p>
          <a:p>
            <a:endParaRPr lang="en-US" dirty="0" smtClean="0">
              <a:solidFill>
                <a:srgbClr val="F54B1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Select Rating: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0479" y="3815377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569" y="815552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8290" y="8155528"/>
            <a:ext cx="1546861" cy="293750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91458" y="1924592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3269" y="1378482"/>
            <a:ext cx="264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Write a Review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8200" y="4831574"/>
            <a:ext cx="5221598" cy="28100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It’s not bad. Very French though.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12818" y="3946098"/>
            <a:ext cx="3687832" cy="2935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Good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2298312" y="4517554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472077" y="4517554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2645842" y="4517554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2819607" y="4517554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997746" y="4517554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1456" y="1942828"/>
            <a:ext cx="5675086" cy="1725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Le </a:t>
            </a:r>
            <a:r>
              <a:rPr lang="en-US" sz="24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Pomme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Terre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4182" y="2085380"/>
            <a:ext cx="1424130" cy="1424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54B19"/>
                </a:solidFill>
              </a:rPr>
              <a:t>Media</a:t>
            </a:r>
          </a:p>
          <a:p>
            <a:pPr algn="ctr"/>
            <a:r>
              <a:rPr lang="en-US" sz="2800" dirty="0" smtClean="0">
                <a:solidFill>
                  <a:srgbClr val="F54B19"/>
                </a:solidFill>
              </a:rPr>
              <a:t>Photo</a:t>
            </a:r>
            <a:endParaRPr lang="en-US" sz="2800" dirty="0">
              <a:solidFill>
                <a:srgbClr val="F54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524" y="1286636"/>
            <a:ext cx="5486400" cy="759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Movie</a:t>
            </a:r>
          </a:p>
          <a:p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</a:t>
            </a:r>
          </a:p>
          <a:p>
            <a:endParaRPr lang="en-US" sz="2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Recommended                             </a:t>
            </a:r>
            <a:r>
              <a:rPr lang="en-US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Unreccommended</a:t>
            </a:r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a Recommendation                                     Make an </a:t>
            </a: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Unrecommendation</a:t>
            </a:r>
            <a:endParaRPr lang="en-US" sz="10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4408768" y="4627940"/>
            <a:ext cx="209550" cy="125540"/>
          </a:xfrm>
          <a:prstGeom prst="triangle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00942" y="4794076"/>
            <a:ext cx="4117376" cy="0"/>
          </a:xfrm>
          <a:prstGeom prst="line">
            <a:avLst/>
          </a:prstGeom>
          <a:ln w="95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71728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89105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064819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238584" y="1789793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416723" y="1789793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5031" y="1698102"/>
            <a:ext cx="1282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1634 reviews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5848" y="2107263"/>
            <a:ext cx="4961164" cy="21050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EB6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81541" y="5433606"/>
            <a:ext cx="0" cy="21145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2837" y="6241754"/>
            <a:ext cx="2523220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6771" y="6335780"/>
            <a:ext cx="36636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5" name="Group 4"/>
          <p:cNvGrpSpPr/>
          <p:nvPr/>
        </p:nvGrpSpPr>
        <p:grpSpPr>
          <a:xfrm>
            <a:off x="2163735" y="6307589"/>
            <a:ext cx="650822" cy="107784"/>
            <a:chOff x="3357996" y="6746634"/>
            <a:chExt cx="838260" cy="138826"/>
          </a:xfrm>
        </p:grpSpPr>
        <p:sp>
          <p:nvSpPr>
            <p:cNvPr id="39" name="5-Point Star 38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no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498120" y="6242915"/>
            <a:ext cx="2300402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Bread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bread.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Sandwich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66891" y="6336941"/>
            <a:ext cx="31719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7" name="Group 46"/>
          <p:cNvGrpSpPr/>
          <p:nvPr/>
        </p:nvGrpSpPr>
        <p:grpSpPr>
          <a:xfrm>
            <a:off x="4902138" y="6308750"/>
            <a:ext cx="650822" cy="107784"/>
            <a:chOff x="3357996" y="6746634"/>
            <a:chExt cx="838260" cy="13882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" name="5-Point Star 47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00087" y="6918026"/>
            <a:ext cx="2515969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Game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Game.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by: </a:t>
            </a: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TomatoWare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4022" y="7012052"/>
            <a:ext cx="36636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55" name="Group 54"/>
          <p:cNvGrpSpPr/>
          <p:nvPr/>
        </p:nvGrpSpPr>
        <p:grpSpPr>
          <a:xfrm>
            <a:off x="2170986" y="6983861"/>
            <a:ext cx="650822" cy="107784"/>
            <a:chOff x="3357996" y="6746634"/>
            <a:chExt cx="838260" cy="138826"/>
          </a:xfrm>
          <a:solidFill>
            <a:srgbClr val="F55519"/>
          </a:solidFill>
        </p:grpSpPr>
        <p:sp>
          <p:nvSpPr>
            <p:cNvPr id="56" name="5-Point Star 55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5-Point Star 59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3498120" y="6893693"/>
            <a:ext cx="2300402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Transformers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Self explanatory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Michael Bay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66891" y="6999688"/>
            <a:ext cx="31719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87048" y="189091"/>
            <a:ext cx="5770951" cy="23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Login     Favorites     Admin     Propose Media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00650" y="211963"/>
            <a:ext cx="1589787" cy="1842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635" y="243533"/>
            <a:ext cx="121529" cy="12112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692837" y="7590409"/>
            <a:ext cx="2523220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6771" y="7684435"/>
            <a:ext cx="36636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69" name="Group 68"/>
          <p:cNvGrpSpPr/>
          <p:nvPr/>
        </p:nvGrpSpPr>
        <p:grpSpPr>
          <a:xfrm>
            <a:off x="2163735" y="7656244"/>
            <a:ext cx="650822" cy="107784"/>
            <a:chOff x="3357996" y="6746634"/>
            <a:chExt cx="838260" cy="138826"/>
          </a:xfrm>
        </p:grpSpPr>
        <p:sp>
          <p:nvSpPr>
            <p:cNvPr id="70" name="5-Point Star 69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solidFill>
              <a:srgbClr val="F55519"/>
            </a:solidFill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no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3498120" y="7591570"/>
            <a:ext cx="2300402" cy="578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Bread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bread.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Sandwich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6891" y="7685596"/>
            <a:ext cx="317196" cy="3663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77" name="Group 76"/>
          <p:cNvGrpSpPr/>
          <p:nvPr/>
        </p:nvGrpSpPr>
        <p:grpSpPr>
          <a:xfrm>
            <a:off x="4902138" y="7657405"/>
            <a:ext cx="650822" cy="107784"/>
            <a:chOff x="3357996" y="6746634"/>
            <a:chExt cx="838260" cy="13882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8" name="5-Point Star 77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24289" y="6983861"/>
            <a:ext cx="650822" cy="107784"/>
            <a:chOff x="3357996" y="6746634"/>
            <a:chExt cx="838260" cy="13882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5-Point Star 99"/>
            <p:cNvSpPr/>
            <p:nvPr/>
          </p:nvSpPr>
          <p:spPr>
            <a:xfrm>
              <a:off x="335799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1" name="5-Point Star 100"/>
            <p:cNvSpPr/>
            <p:nvPr/>
          </p:nvSpPr>
          <p:spPr>
            <a:xfrm>
              <a:off x="353176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5-Point Star 101"/>
            <p:cNvSpPr/>
            <p:nvPr/>
          </p:nvSpPr>
          <p:spPr>
            <a:xfrm>
              <a:off x="3705526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3" name="5-Point Star 102"/>
            <p:cNvSpPr/>
            <p:nvPr/>
          </p:nvSpPr>
          <p:spPr>
            <a:xfrm>
              <a:off x="3879291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4" name="5-Point Star 103"/>
            <p:cNvSpPr/>
            <p:nvPr/>
          </p:nvSpPr>
          <p:spPr>
            <a:xfrm>
              <a:off x="4057430" y="6746634"/>
              <a:ext cx="138826" cy="138826"/>
            </a:xfrm>
            <a:prstGeom prst="star5">
              <a:avLst/>
            </a:prstGeom>
            <a:grpFill/>
            <a:ln w="6350">
              <a:solidFill>
                <a:srgbClr val="F55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461684" y="8345814"/>
            <a:ext cx="937455" cy="260602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See more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4492" y="8408227"/>
            <a:ext cx="937455" cy="260602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See more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lus 2"/>
          <p:cNvSpPr/>
          <p:nvPr/>
        </p:nvSpPr>
        <p:spPr>
          <a:xfrm>
            <a:off x="692837" y="5964146"/>
            <a:ext cx="160288" cy="159643"/>
          </a:xfrm>
          <a:prstGeom prst="mathPlus">
            <a:avLst>
              <a:gd name="adj1" fmla="val 12364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lus 106"/>
          <p:cNvSpPr/>
          <p:nvPr/>
        </p:nvSpPr>
        <p:spPr>
          <a:xfrm>
            <a:off x="3530854" y="5963752"/>
            <a:ext cx="160288" cy="159643"/>
          </a:xfrm>
          <a:prstGeom prst="mathPlus">
            <a:avLst>
              <a:gd name="adj1" fmla="val 12364"/>
            </a:avLst>
          </a:prstGeom>
          <a:solidFill>
            <a:srgbClr val="F54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56877" y="1149719"/>
            <a:ext cx="5971403" cy="1139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 For: Potato Movie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8303" y="3649373"/>
            <a:ext cx="6858000" cy="34290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2"/>
            <a:ext cx="6858000" cy="89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 By:      </a:t>
            </a:r>
            <a:r>
              <a:rPr lang="en-US" sz="1600" dirty="0" smtClean="0">
                <a:solidFill>
                  <a:srgbClr val="F54B1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Genre   Alphabetical     Rating    Date 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6355" y="232791"/>
            <a:ext cx="4920235" cy="201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89091"/>
            <a:ext cx="1087049" cy="306209"/>
          </a:xfrm>
          <a:prstGeom prst="rect">
            <a:avLst/>
          </a:prstGeom>
          <a:solidFill>
            <a:srgbClr val="EB6419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47357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Directed by: A Potato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8216" y="3173287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/>
          <p:nvPr/>
        </p:nvSpPr>
        <p:spPr>
          <a:xfrm>
            <a:off x="3776472" y="3822191"/>
            <a:ext cx="1766412" cy="328805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Recommended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7042811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 Book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story of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Written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by: A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Tomato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963691"/>
            <a:ext cx="5675086" cy="1312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Potato Game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a potato game.</a:t>
            </a:r>
          </a:p>
          <a:p>
            <a:pPr lvl="3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Developer: </a:t>
            </a:r>
            <a:r>
              <a:rPr lang="en-US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Bioware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216" y="5140610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128216" y="7268741"/>
            <a:ext cx="958833" cy="9588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54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08576"/>
            <a:ext cx="5852160" cy="0"/>
          </a:xfrm>
          <a:prstGeom prst="line">
            <a:avLst/>
          </a:prstGeom>
          <a:ln w="222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6686601"/>
            <a:ext cx="5852160" cy="0"/>
          </a:xfrm>
          <a:prstGeom prst="line">
            <a:avLst/>
          </a:prstGeom>
          <a:ln w="22225">
            <a:solidFill>
              <a:srgbClr val="F54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2824613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998378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72143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345908" y="3321768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3524047" y="3321768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685787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2859552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3033317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3207082" y="5294460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3385221" y="5294460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2720261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2894026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3067791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41556" y="7377225"/>
            <a:ext cx="138826" cy="138826"/>
          </a:xfrm>
          <a:prstGeom prst="star5">
            <a:avLst/>
          </a:prstGeom>
          <a:solidFill>
            <a:srgbClr val="F55519"/>
          </a:solidFill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19695" y="7377225"/>
            <a:ext cx="138826" cy="138826"/>
          </a:xfrm>
          <a:prstGeom prst="star5">
            <a:avLst/>
          </a:prstGeom>
          <a:noFill/>
          <a:ln w="6350">
            <a:solidFill>
              <a:srgbClr val="F55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08778" y="5753132"/>
            <a:ext cx="1034106" cy="356697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08778" y="7878284"/>
            <a:ext cx="1034106" cy="356697"/>
          </a:xfrm>
          <a:prstGeom prst="rect">
            <a:avLst/>
          </a:prstGeom>
          <a:solidFill>
            <a:srgbClr val="F5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683</Words>
  <Application>Microsoft Office PowerPoint</Application>
  <PresentationFormat>On-screen Show (4:3)</PresentationFormat>
  <Paragraphs>347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Stanley</cp:lastModifiedBy>
  <cp:revision>128</cp:revision>
  <dcterms:created xsi:type="dcterms:W3CDTF">2015-01-07T13:58:40Z</dcterms:created>
  <dcterms:modified xsi:type="dcterms:W3CDTF">2015-02-24T11:27:51Z</dcterms:modified>
</cp:coreProperties>
</file>