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D29"/>
    <a:srgbClr val="C67C3E"/>
    <a:srgbClr val="F29B6A"/>
    <a:srgbClr val="EB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CEF1-DB36-4ED0-8074-01F3F07626C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694C-D2E2-4ACE-A44F-317FFF1B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23000">
              <a:schemeClr val="tx1">
                <a:lumMod val="85000"/>
                <a:lumOff val="15000"/>
              </a:schemeClr>
            </a:gs>
            <a:gs pos="69000">
              <a:schemeClr val="tx1">
                <a:lumMod val="75000"/>
                <a:lumOff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054" y="4180114"/>
            <a:ext cx="5188859" cy="2032000"/>
          </a:xfrm>
          <a:solidFill>
            <a:schemeClr val="tx1">
              <a:lumMod val="95000"/>
              <a:lumOff val="5000"/>
              <a:alpha val="81000"/>
            </a:schemeClr>
          </a:solidFill>
        </p:spPr>
        <p:txBody>
          <a:bodyPr anchor="ctr">
            <a:noAutofit/>
          </a:bodyPr>
          <a:lstStyle/>
          <a:p>
            <a:pPr>
              <a:tabLst>
                <a:tab pos="3033713" algn="l"/>
              </a:tabLst>
            </a:pP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Austin Fernandez</a:t>
            </a:r>
          </a:p>
          <a:p>
            <a:pPr>
              <a:tabLst>
                <a:tab pos="3033713" algn="l"/>
              </a:tabLst>
            </a:pP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Jonah </a:t>
            </a:r>
            <a:r>
              <a:rPr lang="en-US" sz="3200" dirty="0" err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Syfu</a:t>
            </a:r>
            <a:endParaRPr lang="en-US" sz="3200" dirty="0" smtClean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033713" algn="l"/>
              </a:tabLst>
            </a:pP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Stanley Yu Galan</a:t>
            </a:r>
            <a:endParaRPr lang="en-US" sz="32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0625" y="1451832"/>
            <a:ext cx="9840687" cy="20606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Multimedia Terminal</a:t>
            </a:r>
            <a:b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 Your Next Obsession Here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24740" y="3918857"/>
            <a:ext cx="8367489" cy="0"/>
          </a:xfrm>
          <a:prstGeom prst="line">
            <a:avLst/>
          </a:prstGeom>
          <a:ln w="47625">
            <a:gradFill>
              <a:gsLst>
                <a:gs pos="0">
                  <a:srgbClr val="EB6419">
                    <a:alpha val="0"/>
                  </a:srgbClr>
                </a:gs>
                <a:gs pos="14000">
                  <a:srgbClr val="EB6419"/>
                </a:gs>
                <a:gs pos="87000">
                  <a:srgbClr val="EB6419"/>
                </a:gs>
                <a:gs pos="100000">
                  <a:srgbClr val="EB641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5057"/>
            <a:ext cx="12192000" cy="8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Problem: 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Finding 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similar content to media you like is difficult, especially cross-medium, for those who want to delve into video games, anime, etc.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54314" y="1317622"/>
            <a:ext cx="24420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EB6419"/>
                </a:gs>
                <a:gs pos="41000">
                  <a:srgbClr val="EB6419"/>
                </a:gs>
                <a:gs pos="100000">
                  <a:srgbClr val="EB641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1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site for people to collaborate in supplying data to aid consumers in finding inter-medium or cross-medium works that might interest them.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9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5057"/>
            <a:ext cx="12192000" cy="8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Solution: 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54314" y="1317622"/>
            <a:ext cx="24420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EB6419"/>
                </a:gs>
                <a:gs pos="41000">
                  <a:srgbClr val="EB6419"/>
                </a:gs>
                <a:gs pos="100000">
                  <a:srgbClr val="EB641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54314" y="2569029"/>
            <a:ext cx="10687957" cy="3558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2" y="1707420"/>
            <a:ext cx="4648200" cy="4879975"/>
          </a:xfrm>
        </p:spPr>
        <p:txBody>
          <a:bodyPr>
            <a:normAutofit fontScale="92500"/>
          </a:bodyPr>
          <a:lstStyle/>
          <a:p>
            <a:pPr marL="406400" indent="-406400">
              <a:lnSpc>
                <a:spcPct val="100000"/>
              </a:lnSpc>
              <a:buNone/>
            </a:pPr>
            <a:r>
              <a:rPr lang="en-US" sz="4800" dirty="0" smtClean="0">
                <a:solidFill>
                  <a:srgbClr val="DB6D2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Users:</a:t>
            </a:r>
            <a:endParaRPr lang="en-US" sz="1200" dirty="0" smtClean="0">
              <a:solidFill>
                <a:srgbClr val="DB6D2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6400" indent="-406400">
              <a:lnSpc>
                <a:spcPct val="100000"/>
              </a:lnSpc>
              <a:buNone/>
            </a:pPr>
            <a:r>
              <a:rPr lang="en-US" sz="5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5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Registration</a:t>
            </a:r>
            <a:b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Login</a:t>
            </a:r>
            <a:b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Media</a:t>
            </a:r>
            <a:b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Media Page</a:t>
            </a:r>
            <a:b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3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Rate Media</a:t>
            </a:r>
            <a:r>
              <a:rPr lang="en-US" sz="36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6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5057"/>
            <a:ext cx="12192000" cy="8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Functionalities: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54314" y="1317622"/>
            <a:ext cx="3588657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EB6419"/>
                </a:gs>
                <a:gs pos="41000">
                  <a:srgbClr val="EB6419"/>
                </a:gs>
                <a:gs pos="100000">
                  <a:srgbClr val="EB641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94614" y="2629916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Keyword</a:t>
            </a:r>
            <a:b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Review</a:t>
            </a:r>
            <a:b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Recommendation</a:t>
            </a:r>
            <a:b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Recommendations</a:t>
            </a:r>
            <a:b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Propose New Media</a:t>
            </a:r>
            <a:r>
              <a:rPr lang="en-US" sz="36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6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4314" y="2569029"/>
            <a:ext cx="10687957" cy="3410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85057"/>
            <a:ext cx="12192000" cy="8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Functionalities: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54314" y="1317622"/>
            <a:ext cx="3588657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EB6419"/>
                </a:gs>
                <a:gs pos="41000">
                  <a:srgbClr val="EB6419"/>
                </a:gs>
                <a:gs pos="100000">
                  <a:srgbClr val="EB6419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81743" y="1874108"/>
            <a:ext cx="10555513" cy="4351338"/>
          </a:xfrm>
        </p:spPr>
        <p:txBody>
          <a:bodyPr>
            <a:normAutofit/>
          </a:bodyPr>
          <a:lstStyle/>
          <a:p>
            <a:pPr marL="508000" indent="-508000">
              <a:buNone/>
            </a:pPr>
            <a:r>
              <a:rPr lang="en-US" sz="4400" dirty="0" smtClean="0">
                <a:solidFill>
                  <a:srgbClr val="EB64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Admin:</a:t>
            </a:r>
            <a:endParaRPr lang="en-US" sz="1600" dirty="0" smtClean="0">
              <a:solidFill>
                <a:srgbClr val="EB64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08000" indent="-508000">
              <a:buNone/>
            </a:pPr>
            <a:r>
              <a:rPr lang="en-US" sz="12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Proposals</a:t>
            </a:r>
            <a:b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Verify Proposal</a:t>
            </a:r>
            <a:b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Keyword Proposals</a:t>
            </a:r>
            <a:b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Verify Keyword Proposals</a:t>
            </a:r>
            <a:b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User Privileges previously stated</a:t>
            </a:r>
            <a:endParaRPr lang="en-US" sz="3600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3000">
              <a:schemeClr val="tx1">
                <a:lumMod val="85000"/>
                <a:lumOff val="15000"/>
              </a:schemeClr>
            </a:gs>
            <a:gs pos="69000">
              <a:schemeClr val="tx1">
                <a:lumMod val="75000"/>
                <a:lumOff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5" y="537028"/>
            <a:ext cx="4414157" cy="58855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016982" y="3157248"/>
            <a:ext cx="4972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Mockup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8054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Problem: </vt:lpstr>
      <vt:lpstr>Solution: </vt:lpstr>
      <vt:lpstr>Functionalities: </vt:lpstr>
      <vt:lpstr>Functionalities: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Stanley</cp:lastModifiedBy>
  <cp:revision>11</cp:revision>
  <dcterms:created xsi:type="dcterms:W3CDTF">2015-02-03T13:12:07Z</dcterms:created>
  <dcterms:modified xsi:type="dcterms:W3CDTF">2015-02-03T13:43:53Z</dcterms:modified>
</cp:coreProperties>
</file>