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59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>
                <a:latin typeface="AR BLANCA" panose="02000000000000000000" pitchFamily="2" charset="0"/>
              </a:rPr>
              <a:t>Mercado Árabe</a:t>
            </a:r>
            <a:endParaRPr lang="pt-BR" sz="9600" dirty="0">
              <a:latin typeface="AR BLANCA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68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R BLANCA" panose="02000000000000000000" pitchFamily="2" charset="0"/>
              </a:rPr>
              <a:t>XP</a:t>
            </a:r>
            <a:endParaRPr lang="pt-BR" sz="6000" dirty="0">
              <a:latin typeface="AR BLANCA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 que serve?</a:t>
            </a:r>
          </a:p>
          <a:p>
            <a:pPr marL="0" indent="0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Uma melhor classificação 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produto do vendedor no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sistema de vendas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se ganha?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Cadastrar-se como 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vendedor</a:t>
            </a: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Incluir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algum novo 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Venda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R BLANCA" panose="02000000000000000000" pitchFamily="2" charset="0"/>
              </a:rPr>
              <a:t>O aplicativo</a:t>
            </a:r>
            <a:endParaRPr lang="pt-BR" sz="6000" dirty="0">
              <a:latin typeface="AR BLANCA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Segoe UI"/>
                <a:cs typeface="Segoe UI"/>
              </a:rPr>
              <a:t>V</a:t>
            </a:r>
            <a:r>
              <a:rPr lang="pt-BR" dirty="0" smtClean="0">
                <a:latin typeface="Segoe UI"/>
                <a:cs typeface="Segoe UI"/>
              </a:rPr>
              <a:t>endedor e comprador estão num mesmo ambiente</a:t>
            </a:r>
          </a:p>
          <a:p>
            <a:pPr marL="0" indent="0">
              <a:buNone/>
            </a:pPr>
            <a:endParaRPr lang="pt-BR" dirty="0" smtClean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Aumento da </a:t>
            </a:r>
            <a:r>
              <a:rPr lang="pt-BR" dirty="0">
                <a:latin typeface="Segoe UI"/>
                <a:cs typeface="Segoe UI"/>
              </a:rPr>
              <a:t>exposição da </a:t>
            </a:r>
            <a:r>
              <a:rPr lang="pt-BR" dirty="0" smtClean="0">
                <a:latin typeface="Segoe UI"/>
                <a:cs typeface="Segoe UI"/>
              </a:rPr>
              <a:t>mercadoria, com consequente maior descoberta do produto pelo comprador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Vendedor consegue um retorno financeiro pela venda, o comprador tem acesso a uma enorme gama de produtos a variados preços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8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R BLANCA" panose="02000000000000000000" pitchFamily="2" charset="0"/>
              </a:rPr>
              <a:t>Classes </a:t>
            </a:r>
            <a:r>
              <a:rPr lang="pt-BR" sz="6000" dirty="0" smtClean="0">
                <a:latin typeface="AR BLANCA" panose="02000000000000000000" pitchFamily="2" charset="0"/>
              </a:rPr>
              <a:t>básicas</a:t>
            </a:r>
            <a:endParaRPr lang="pt-BR" sz="6000" dirty="0">
              <a:latin typeface="AR BLANCA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Vendedor</a:t>
            </a:r>
            <a:endParaRPr lang="pt-BR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Produto</a:t>
            </a:r>
            <a:endParaRPr lang="pt-BR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Oferta</a:t>
            </a:r>
            <a:endParaRPr lang="pt-BR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/>
                <a:cs typeface="Segoe UI"/>
              </a:rPr>
              <a:t>Contato</a:t>
            </a:r>
            <a:endParaRPr lang="pt-BR" dirty="0">
              <a:latin typeface="Segoe UI"/>
              <a:cs typeface="Segoe U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4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aolucassantos\Pictures\UMLVen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3483" y="1254267"/>
            <a:ext cx="4557719" cy="4557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7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aolucassantos\Pictures\UMLOfer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4532" y="1078493"/>
            <a:ext cx="4786346" cy="5190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23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aolucassantos\Pictures\UMLProdu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104" y="1222673"/>
            <a:ext cx="4813497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2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aolucassantos\SkyDrive\Imagens\umlOfer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113" y="1484216"/>
            <a:ext cx="4824536" cy="3672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87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5070" y="160927"/>
            <a:ext cx="9692640" cy="13255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AR BLANCA" panose="02000000000000000000" pitchFamily="2" charset="0"/>
              </a:rPr>
              <a:t>UML</a:t>
            </a:r>
            <a:endParaRPr lang="pt-BR" sz="4000" dirty="0">
              <a:latin typeface="AR BLANCA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C:\Users\joaolucassantos\SkyDrive\Imagens\UMLPrimei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86489"/>
            <a:ext cx="10040112" cy="5171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7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 smtClean="0">
                <a:latin typeface="AR BLANCA" panose="02000000000000000000" pitchFamily="2" charset="0"/>
              </a:rPr>
              <a:t>Filtros</a:t>
            </a:r>
            <a:endParaRPr lang="pt-BR" dirty="0">
              <a:latin typeface="AR BLANCA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Servem para facilitar a busca pelo produto desejado pelo comprador</a:t>
            </a:r>
          </a:p>
          <a:p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São os filtros: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nome do produto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categoria do produto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faixa de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preço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local (cidade </a:t>
            </a:r>
            <a:r>
              <a:rPr lang="pt-BR" smtClean="0">
                <a:latin typeface="Segoe UI" panose="020B0502040204020203" pitchFamily="34" charset="0"/>
                <a:cs typeface="Segoe UI" panose="020B0502040204020203" pitchFamily="34" charset="0"/>
              </a:rPr>
              <a:t>do comprador)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116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 BLANCA</vt:lpstr>
      <vt:lpstr>Arial</vt:lpstr>
      <vt:lpstr>Century Schoolbook</vt:lpstr>
      <vt:lpstr>Segoe UI</vt:lpstr>
      <vt:lpstr>Wingdings</vt:lpstr>
      <vt:lpstr>Wingdings 2</vt:lpstr>
      <vt:lpstr>View</vt:lpstr>
      <vt:lpstr>Mercado Árabe</vt:lpstr>
      <vt:lpstr>O aplicativo</vt:lpstr>
      <vt:lpstr>Classes básicas</vt:lpstr>
      <vt:lpstr>Apresentação do PowerPoint</vt:lpstr>
      <vt:lpstr>Apresentação do PowerPoint</vt:lpstr>
      <vt:lpstr>Apresentação do PowerPoint</vt:lpstr>
      <vt:lpstr>Apresentação do PowerPoint</vt:lpstr>
      <vt:lpstr>UML</vt:lpstr>
      <vt:lpstr>Filtros</vt:lpstr>
      <vt:lpstr>XP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Árabe</dc:title>
  <dc:creator>JN Marcos</dc:creator>
  <cp:lastModifiedBy>JN Marcos</cp:lastModifiedBy>
  <cp:revision>11</cp:revision>
  <dcterms:created xsi:type="dcterms:W3CDTF">2015-05-07T02:07:12Z</dcterms:created>
  <dcterms:modified xsi:type="dcterms:W3CDTF">2015-05-09T01:42:20Z</dcterms:modified>
</cp:coreProperties>
</file>