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EC76E4-E812-44AD-89DD-7F9ECC7774E7}">
  <a:tblStyle styleId="{9FEC76E4-E812-44AD-89DD-7F9ECC7774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Sistemas Operacionais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João Marcos e Paulo Menezes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FIFO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Uso de uma lista de processos sem prioridade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Escalonamento não-preemptivo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Simples e justo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Bom para sistemas em batch (lote)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LRU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Ideia: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Páginas que foram muito usadas nas últimas instruções  serão provavelmente usadas novamente nas próximas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Troca a página que permaneceu em desuso pelo maior tempo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Alto custo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Deve­sse manter lista encadeada com todas as páginas que estão na memória, com as mais recentemente utilizadas no início e as menos utilizadas no final;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A lista deve ser atualizada a cada referência da memória;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LRU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1152484"/>
            <a:ext cx="8520599" cy="246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Algoritmos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Parte 1: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Shortest Job First (não preemptivo)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Round-Robin (quantum = 2)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Rate Monotonic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Parte 2: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FIFO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LRU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Shortest Job First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</a:t>
            </a:r>
            <a:r>
              <a:rPr lang="en"/>
              <a:t>eleciona para ser executado o processo com o menor tempo de execução;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O escalonamento SJF é vantajoso por sua simplicidade e também porque minimiza o tempo médio que cada processo leva desde quando ele é criado até o fim de sua execução, incluindo aqui o tempo de espera entre o momento em que ele é criado e o momento em que é selecionado para executar;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Round-Robin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/>
              <a:t>m dos algoritmos mais simples de agendamento de processos em um sistema operacional, que atribui frações de tempo para cada processo em partes iguais e de forma circular, manipulando todos os processos sem prioridades. Escalonamento Round-Robin é simples e fácil de implementar.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Rate Monotonic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Algoritmo de escalonamento de processos para sistemas em tempo real.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Os processos com menor período tem mais prioridade.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Possível calcular com antecedência o sistema é programável.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Rate Monotonic - Premissas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 As tarefas são periódicas e independentes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 “deadline” de cada tarefa coincide com o seu período e são conhecidos e estáticos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 tempo de computação de cada tarefa é conhecido e constante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O tempo de chaveamento dentre tarefas não causa impacto no modelo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Rate Monotonic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360825" y="3524250"/>
            <a:ext cx="3471600" cy="1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sistema é programável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311700" y="12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{9FEC76E4-E812-44AD-89DD-7F9ECC7774E7}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Processo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Computação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Chegada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Período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75" y="4142800"/>
            <a:ext cx="16287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575" y="3571875"/>
            <a:ext cx="21907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22463"/>
            <a:ext cx="1253222" cy="4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141925"/>
            <a:ext cx="1006170" cy="41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0825" y="3308850"/>
            <a:ext cx="146685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Rate Monotonic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8675" cy="20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FIFO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SO mantém uma fila das páginas correntes na memória;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 página no início da fila é a mais antiga e a página no final é a mais nova;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Quando ocorre um page fault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 página do início é removida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 nova é inserida ao final da fila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Simples, mas pode ser ineficiente, pois uma página que está em uso constante pode ser retirada;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Pouco utilizado;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