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59998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E76625"/>
    <a:srgbClr val="D66DCA"/>
    <a:srgbClr val="51AE30"/>
    <a:srgbClr val="4D95D7"/>
    <a:srgbClr val="DB4141"/>
    <a:srgbClr val="B44914"/>
    <a:srgbClr val="C85116"/>
    <a:srgbClr val="9D2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16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ichi Hattori" userId="c842edf0-40f4-4363-a2a1-86c6494c0f64" providerId="ADAL" clId="{B820AB5E-1A96-4892-A323-29BC07D6913C}"/>
    <pc:docChg chg="modSld">
      <pc:chgData name="Yuichi Hattori" userId="c842edf0-40f4-4363-a2a1-86c6494c0f64" providerId="ADAL" clId="{B820AB5E-1A96-4892-A323-29BC07D6913C}" dt="2024-08-16T12:14:04.096" v="32" actId="20577"/>
      <pc:docMkLst>
        <pc:docMk/>
      </pc:docMkLst>
      <pc:sldChg chg="modSp mod">
        <pc:chgData name="Yuichi Hattori" userId="c842edf0-40f4-4363-a2a1-86c6494c0f64" providerId="ADAL" clId="{B820AB5E-1A96-4892-A323-29BC07D6913C}" dt="2024-08-16T12:14:04.096" v="32" actId="20577"/>
        <pc:sldMkLst>
          <pc:docMk/>
          <pc:sldMk cId="854095543" sldId="256"/>
        </pc:sldMkLst>
        <pc:spChg chg="mod">
          <ac:chgData name="Yuichi Hattori" userId="c842edf0-40f4-4363-a2a1-86c6494c0f64" providerId="ADAL" clId="{B820AB5E-1A96-4892-A323-29BC07D6913C}" dt="2024-08-16T12:14:04.096" v="32" actId="20577"/>
          <ac:spMkLst>
            <pc:docMk/>
            <pc:sldMk cId="854095543" sldId="256"/>
            <ac:spMk id="14" creationId="{F9D6C107-45ED-2AC5-FAA7-454EAEAA6A99}"/>
          </ac:spMkLst>
        </pc:spChg>
        <pc:spChg chg="mod">
          <ac:chgData name="Yuichi Hattori" userId="c842edf0-40f4-4363-a2a1-86c6494c0f64" providerId="ADAL" clId="{B820AB5E-1A96-4892-A323-29BC07D6913C}" dt="2024-08-16T11:35:14.522" v="12" actId="20577"/>
          <ac:spMkLst>
            <pc:docMk/>
            <pc:sldMk cId="854095543" sldId="256"/>
            <ac:spMk id="27" creationId="{07B0B8F4-E8A7-5AA6-4E71-D12391340D4F}"/>
          </ac:spMkLst>
        </pc:spChg>
      </pc:sldChg>
    </pc:docChg>
  </pc:docChgLst>
  <pc:docChgLst>
    <pc:chgData name="Yuichi Hattori" userId="c842edf0-40f4-4363-a2a1-86c6494c0f64" providerId="ADAL" clId="{1F004791-01D8-42AB-AC0B-527DC6BE7D58}"/>
    <pc:docChg chg="undo custSel addSld delSld modSld">
      <pc:chgData name="Yuichi Hattori" userId="c842edf0-40f4-4363-a2a1-86c6494c0f64" providerId="ADAL" clId="{1F004791-01D8-42AB-AC0B-527DC6BE7D58}" dt="2024-08-13T12:32:31.682" v="2523" actId="47"/>
      <pc:docMkLst>
        <pc:docMk/>
      </pc:docMkLst>
      <pc:sldChg chg="modSp mod">
        <pc:chgData name="Yuichi Hattori" userId="c842edf0-40f4-4363-a2a1-86c6494c0f64" providerId="ADAL" clId="{1F004791-01D8-42AB-AC0B-527DC6BE7D58}" dt="2024-08-13T12:19:57.013" v="2521" actId="20577"/>
        <pc:sldMkLst>
          <pc:docMk/>
          <pc:sldMk cId="854095543" sldId="256"/>
        </pc:sldMkLst>
        <pc:spChg chg="mod">
          <ac:chgData name="Yuichi Hattori" userId="c842edf0-40f4-4363-a2a1-86c6494c0f64" providerId="ADAL" clId="{1F004791-01D8-42AB-AC0B-527DC6BE7D58}" dt="2024-08-13T12:19:21.040" v="2482" actId="20577"/>
          <ac:spMkLst>
            <pc:docMk/>
            <pc:sldMk cId="854095543" sldId="256"/>
            <ac:spMk id="12" creationId="{E5C9C006-4A67-8AC6-2330-45916F5BFB3B}"/>
          </ac:spMkLst>
        </pc:spChg>
        <pc:spChg chg="mod">
          <ac:chgData name="Yuichi Hattori" userId="c842edf0-40f4-4363-a2a1-86c6494c0f64" providerId="ADAL" clId="{1F004791-01D8-42AB-AC0B-527DC6BE7D58}" dt="2024-08-13T12:19:25.568" v="2487" actId="20577"/>
          <ac:spMkLst>
            <pc:docMk/>
            <pc:sldMk cId="854095543" sldId="256"/>
            <ac:spMk id="13" creationId="{B7FFE671-5460-1AA2-90B2-8B616F6A45EE}"/>
          </ac:spMkLst>
        </pc:spChg>
        <pc:spChg chg="mod">
          <ac:chgData name="Yuichi Hattori" userId="c842edf0-40f4-4363-a2a1-86c6494c0f64" providerId="ADAL" clId="{1F004791-01D8-42AB-AC0B-527DC6BE7D58}" dt="2024-08-13T12:19:57.013" v="2521" actId="20577"/>
          <ac:spMkLst>
            <pc:docMk/>
            <pc:sldMk cId="854095543" sldId="256"/>
            <ac:spMk id="14" creationId="{F9D6C107-45ED-2AC5-FAA7-454EAEAA6A99}"/>
          </ac:spMkLst>
        </pc:spChg>
        <pc:spChg chg="mod">
          <ac:chgData name="Yuichi Hattori" userId="c842edf0-40f4-4363-a2a1-86c6494c0f64" providerId="ADAL" clId="{1F004791-01D8-42AB-AC0B-527DC6BE7D58}" dt="2024-08-13T12:19:34.272" v="2497" actId="20577"/>
          <ac:spMkLst>
            <pc:docMk/>
            <pc:sldMk cId="854095543" sldId="256"/>
            <ac:spMk id="15" creationId="{B8376F84-8A9B-A021-F029-41468E96DBD3}"/>
          </ac:spMkLst>
        </pc:spChg>
        <pc:spChg chg="mod">
          <ac:chgData name="Yuichi Hattori" userId="c842edf0-40f4-4363-a2a1-86c6494c0f64" providerId="ADAL" clId="{1F004791-01D8-42AB-AC0B-527DC6BE7D58}" dt="2024-08-13T12:19:09.527" v="2477" actId="20577"/>
          <ac:spMkLst>
            <pc:docMk/>
            <pc:sldMk cId="854095543" sldId="256"/>
            <ac:spMk id="17" creationId="{4AF3BE93-18DC-B112-0497-CAFFEDDD16B1}"/>
          </ac:spMkLst>
        </pc:spChg>
        <pc:spChg chg="mod">
          <ac:chgData name="Yuichi Hattori" userId="c842edf0-40f4-4363-a2a1-86c6494c0f64" providerId="ADAL" clId="{1F004791-01D8-42AB-AC0B-527DC6BE7D58}" dt="2024-08-13T12:18:59.323" v="2468" actId="20577"/>
          <ac:spMkLst>
            <pc:docMk/>
            <pc:sldMk cId="854095543" sldId="256"/>
            <ac:spMk id="19" creationId="{4B33A1A1-1482-2C67-EFA2-6FE3062DF2E2}"/>
          </ac:spMkLst>
        </pc:spChg>
        <pc:spChg chg="mod">
          <ac:chgData name="Yuichi Hattori" userId="c842edf0-40f4-4363-a2a1-86c6494c0f64" providerId="ADAL" clId="{1F004791-01D8-42AB-AC0B-527DC6BE7D58}" dt="2024-08-13T12:18:24.552" v="2448" actId="20577"/>
          <ac:spMkLst>
            <pc:docMk/>
            <pc:sldMk cId="854095543" sldId="256"/>
            <ac:spMk id="20" creationId="{472DCB68-BD79-6F43-6B2B-49CADD2683DE}"/>
          </ac:spMkLst>
        </pc:spChg>
        <pc:spChg chg="mod">
          <ac:chgData name="Yuichi Hattori" userId="c842edf0-40f4-4363-a2a1-86c6494c0f64" providerId="ADAL" clId="{1F004791-01D8-42AB-AC0B-527DC6BE7D58}" dt="2024-08-13T12:19:45.311" v="2509" actId="20577"/>
          <ac:spMkLst>
            <pc:docMk/>
            <pc:sldMk cId="854095543" sldId="256"/>
            <ac:spMk id="22" creationId="{6941B6DE-D326-2F14-9300-2495EB3A31F6}"/>
          </ac:spMkLst>
        </pc:spChg>
        <pc:spChg chg="mod">
          <ac:chgData name="Yuichi Hattori" userId="c842edf0-40f4-4363-a2a1-86c6494c0f64" providerId="ADAL" clId="{1F004791-01D8-42AB-AC0B-527DC6BE7D58}" dt="2024-08-13T12:17:58.550" v="2423" actId="404"/>
          <ac:spMkLst>
            <pc:docMk/>
            <pc:sldMk cId="854095543" sldId="256"/>
            <ac:spMk id="24" creationId="{1B11573A-8199-7EDA-C27B-8F442BEC3541}"/>
          </ac:spMkLst>
        </pc:spChg>
        <pc:spChg chg="mod">
          <ac:chgData name="Yuichi Hattori" userId="c842edf0-40f4-4363-a2a1-86c6494c0f64" providerId="ADAL" clId="{1F004791-01D8-42AB-AC0B-527DC6BE7D58}" dt="2024-08-13T12:18:13.585" v="2441" actId="20577"/>
          <ac:spMkLst>
            <pc:docMk/>
            <pc:sldMk cId="854095543" sldId="256"/>
            <ac:spMk id="26" creationId="{782E8FB4-5743-C5D1-A438-374CD5D45378}"/>
          </ac:spMkLst>
        </pc:spChg>
        <pc:spChg chg="mod">
          <ac:chgData name="Yuichi Hattori" userId="c842edf0-40f4-4363-a2a1-86c6494c0f64" providerId="ADAL" clId="{1F004791-01D8-42AB-AC0B-527DC6BE7D58}" dt="2024-08-13T12:18:07.114" v="2436" actId="20577"/>
          <ac:spMkLst>
            <pc:docMk/>
            <pc:sldMk cId="854095543" sldId="256"/>
            <ac:spMk id="27" creationId="{07B0B8F4-E8A7-5AA6-4E71-D12391340D4F}"/>
          </ac:spMkLst>
        </pc:spChg>
        <pc:spChg chg="mod">
          <ac:chgData name="Yuichi Hattori" userId="c842edf0-40f4-4363-a2a1-86c6494c0f64" providerId="ADAL" clId="{1F004791-01D8-42AB-AC0B-527DC6BE7D58}" dt="2024-08-13T12:19:41.021" v="2504" actId="20577"/>
          <ac:spMkLst>
            <pc:docMk/>
            <pc:sldMk cId="854095543" sldId="256"/>
            <ac:spMk id="28" creationId="{E111E584-CAE6-0464-5BC1-D05A8874BC5B}"/>
          </ac:spMkLst>
        </pc:spChg>
        <pc:spChg chg="mod">
          <ac:chgData name="Yuichi Hattori" userId="c842edf0-40f4-4363-a2a1-86c6494c0f64" providerId="ADAL" clId="{1F004791-01D8-42AB-AC0B-527DC6BE7D58}" dt="2024-08-13T12:19:51.801" v="2514" actId="20577"/>
          <ac:spMkLst>
            <pc:docMk/>
            <pc:sldMk cId="854095543" sldId="256"/>
            <ac:spMk id="30" creationId="{CAC70A18-77DE-724C-BB7F-6D52062E27B9}"/>
          </ac:spMkLst>
        </pc:spChg>
        <pc:spChg chg="mod">
          <ac:chgData name="Yuichi Hattori" userId="c842edf0-40f4-4363-a2a1-86c6494c0f64" providerId="ADAL" clId="{1F004791-01D8-42AB-AC0B-527DC6BE7D58}" dt="2024-08-13T12:18:43.642" v="2463" actId="20577"/>
          <ac:spMkLst>
            <pc:docMk/>
            <pc:sldMk cId="854095543" sldId="256"/>
            <ac:spMk id="31" creationId="{2FDCE38D-35FE-6355-2B91-87E25B1A6842}"/>
          </ac:spMkLst>
        </pc:spChg>
        <pc:spChg chg="mod">
          <ac:chgData name="Yuichi Hattori" userId="c842edf0-40f4-4363-a2a1-86c6494c0f64" providerId="ADAL" clId="{1F004791-01D8-42AB-AC0B-527DC6BE7D58}" dt="2024-08-13T12:18:33.839" v="2453" actId="20577"/>
          <ac:spMkLst>
            <pc:docMk/>
            <pc:sldMk cId="854095543" sldId="256"/>
            <ac:spMk id="32" creationId="{B186B924-59C7-DFEF-9A68-D688879BB6AE}"/>
          </ac:spMkLst>
        </pc:spChg>
        <pc:spChg chg="mod">
          <ac:chgData name="Yuichi Hattori" userId="c842edf0-40f4-4363-a2a1-86c6494c0f64" providerId="ADAL" clId="{1F004791-01D8-42AB-AC0B-527DC6BE7D58}" dt="2024-08-13T12:18:37.975" v="2458" actId="20577"/>
          <ac:spMkLst>
            <pc:docMk/>
            <pc:sldMk cId="854095543" sldId="256"/>
            <ac:spMk id="36" creationId="{7334DB38-816D-720D-0FD1-36379171817E}"/>
          </ac:spMkLst>
        </pc:spChg>
      </pc:sldChg>
      <pc:sldChg chg="addSp delSp modSp new del mod">
        <pc:chgData name="Yuichi Hattori" userId="c842edf0-40f4-4363-a2a1-86c6494c0f64" providerId="ADAL" clId="{1F004791-01D8-42AB-AC0B-527DC6BE7D58}" dt="2024-08-13T12:31:11.577" v="2522" actId="47"/>
        <pc:sldMkLst>
          <pc:docMk/>
          <pc:sldMk cId="731119452" sldId="257"/>
        </pc:sldMkLst>
        <pc:spChg chg="mod">
          <ac:chgData name="Yuichi Hattori" userId="c842edf0-40f4-4363-a2a1-86c6494c0f64" providerId="ADAL" clId="{1F004791-01D8-42AB-AC0B-527DC6BE7D58}" dt="2024-08-07T06:45:48.369" v="15" actId="1076"/>
          <ac:spMkLst>
            <pc:docMk/>
            <pc:sldMk cId="731119452" sldId="257"/>
            <ac:spMk id="2" creationId="{A5D8ACF6-6BB1-708D-DE6C-C32D5B3361A0}"/>
          </ac:spMkLst>
        </pc:spChg>
        <pc:spChg chg="del mod">
          <ac:chgData name="Yuichi Hattori" userId="c842edf0-40f4-4363-a2a1-86c6494c0f64" providerId="ADAL" clId="{1F004791-01D8-42AB-AC0B-527DC6BE7D58}" dt="2024-08-07T06:45:28.127" v="10" actId="478"/>
          <ac:spMkLst>
            <pc:docMk/>
            <pc:sldMk cId="731119452" sldId="257"/>
            <ac:spMk id="3" creationId="{5AE622C4-F73D-1636-CA1C-5B17F175A739}"/>
          </ac:spMkLst>
        </pc:spChg>
        <pc:spChg chg="add mod">
          <ac:chgData name="Yuichi Hattori" userId="c842edf0-40f4-4363-a2a1-86c6494c0f64" providerId="ADAL" clId="{1F004791-01D8-42AB-AC0B-527DC6BE7D58}" dt="2024-08-07T11:23:25.082" v="2409" actId="20577"/>
          <ac:spMkLst>
            <pc:docMk/>
            <pc:sldMk cId="731119452" sldId="257"/>
            <ac:spMk id="4" creationId="{BBBEC10A-94ED-336A-A2EB-8A5EF40E2505}"/>
          </ac:spMkLst>
        </pc:spChg>
      </pc:sldChg>
      <pc:sldChg chg="modSp add del mod">
        <pc:chgData name="Yuichi Hattori" userId="c842edf0-40f4-4363-a2a1-86c6494c0f64" providerId="ADAL" clId="{1F004791-01D8-42AB-AC0B-527DC6BE7D58}" dt="2024-08-13T12:32:31.682" v="2523" actId="47"/>
        <pc:sldMkLst>
          <pc:docMk/>
          <pc:sldMk cId="4031894111" sldId="258"/>
        </pc:sldMkLst>
        <pc:spChg chg="mod">
          <ac:chgData name="Yuichi Hattori" userId="c842edf0-40f4-4363-a2a1-86c6494c0f64" providerId="ADAL" clId="{1F004791-01D8-42AB-AC0B-527DC6BE7D58}" dt="2024-08-07T06:50:56.706" v="144" actId="20577"/>
          <ac:spMkLst>
            <pc:docMk/>
            <pc:sldMk cId="4031894111" sldId="258"/>
            <ac:spMk id="2" creationId="{A5D8ACF6-6BB1-708D-DE6C-C32D5B3361A0}"/>
          </ac:spMkLst>
        </pc:spChg>
        <pc:spChg chg="mod">
          <ac:chgData name="Yuichi Hattori" userId="c842edf0-40f4-4363-a2a1-86c6494c0f64" providerId="ADAL" clId="{1F004791-01D8-42AB-AC0B-527DC6BE7D58}" dt="2024-08-07T11:02:27.999" v="1668" actId="20577"/>
          <ac:spMkLst>
            <pc:docMk/>
            <pc:sldMk cId="4031894111" sldId="258"/>
            <ac:spMk id="4" creationId="{BBBEC10A-94ED-336A-A2EB-8A5EF40E2505}"/>
          </ac:spMkLst>
        </pc:spChg>
      </pc:sldChg>
    </pc:docChg>
  </pc:docChgLst>
  <pc:docChgLst>
    <pc:chgData name="Yuichi Hattori" userId="c842edf0-40f4-4363-a2a1-86c6494c0f64" providerId="ADAL" clId="{7E0BE938-04C3-4C60-A747-C560E91923F0}"/>
    <pc:docChg chg="undo custSel modSld">
      <pc:chgData name="Yuichi Hattori" userId="c842edf0-40f4-4363-a2a1-86c6494c0f64" providerId="ADAL" clId="{7E0BE938-04C3-4C60-A747-C560E91923F0}" dt="2024-06-25T09:26:23.375" v="1329" actId="20577"/>
      <pc:docMkLst>
        <pc:docMk/>
      </pc:docMkLst>
      <pc:sldChg chg="addSp delSp modSp mod">
        <pc:chgData name="Yuichi Hattori" userId="c842edf0-40f4-4363-a2a1-86c6494c0f64" providerId="ADAL" clId="{7E0BE938-04C3-4C60-A747-C560E91923F0}" dt="2024-06-25T09:26:23.375" v="1329" actId="20577"/>
        <pc:sldMkLst>
          <pc:docMk/>
          <pc:sldMk cId="854095543" sldId="256"/>
        </pc:sldMkLst>
        <pc:spChg chg="add mod ord">
          <ac:chgData name="Yuichi Hattori" userId="c842edf0-40f4-4363-a2a1-86c6494c0f64" providerId="ADAL" clId="{7E0BE938-04C3-4C60-A747-C560E91923F0}" dt="2024-06-25T08:41:57.383" v="1030" actId="14100"/>
          <ac:spMkLst>
            <pc:docMk/>
            <pc:sldMk cId="854095543" sldId="256"/>
            <ac:spMk id="2" creationId="{88BF04ED-61BC-6F16-7D13-7B5DE8FA035D}"/>
          </ac:spMkLst>
        </pc:spChg>
        <pc:spChg chg="add mod">
          <ac:chgData name="Yuichi Hattori" userId="c842edf0-40f4-4363-a2a1-86c6494c0f64" providerId="ADAL" clId="{7E0BE938-04C3-4C60-A747-C560E91923F0}" dt="2024-06-25T08:42:01.792" v="1031" actId="1076"/>
          <ac:spMkLst>
            <pc:docMk/>
            <pc:sldMk cId="854095543" sldId="256"/>
            <ac:spMk id="3" creationId="{291642DE-8233-809D-F1C6-9C63398839D1}"/>
          </ac:spMkLst>
        </pc:spChg>
        <pc:spChg chg="add mod ord">
          <ac:chgData name="Yuichi Hattori" userId="c842edf0-40f4-4363-a2a1-86c6494c0f64" providerId="ADAL" clId="{7E0BE938-04C3-4C60-A747-C560E91923F0}" dt="2024-06-25T09:24:28.013" v="1245" actId="167"/>
          <ac:spMkLst>
            <pc:docMk/>
            <pc:sldMk cId="854095543" sldId="256"/>
            <ac:spMk id="4" creationId="{563322E2-550F-0BEE-0A58-9B1C1ED4FD23}"/>
          </ac:spMkLst>
        </pc:spChg>
        <pc:spChg chg="add mod ord">
          <ac:chgData name="Yuichi Hattori" userId="c842edf0-40f4-4363-a2a1-86c6494c0f64" providerId="ADAL" clId="{7E0BE938-04C3-4C60-A747-C560E91923F0}" dt="2024-06-25T09:24:28.013" v="1245" actId="167"/>
          <ac:spMkLst>
            <pc:docMk/>
            <pc:sldMk cId="854095543" sldId="256"/>
            <ac:spMk id="5" creationId="{17454684-623B-7F0E-2691-FA6D894170E8}"/>
          </ac:spMkLst>
        </pc:spChg>
        <pc:spChg chg="add mod ord">
          <ac:chgData name="Yuichi Hattori" userId="c842edf0-40f4-4363-a2a1-86c6494c0f64" providerId="ADAL" clId="{7E0BE938-04C3-4C60-A747-C560E91923F0}" dt="2024-06-25T09:24:28.013" v="1245" actId="167"/>
          <ac:spMkLst>
            <pc:docMk/>
            <pc:sldMk cId="854095543" sldId="256"/>
            <ac:spMk id="6" creationId="{03A11050-314D-3308-9FD5-2E47F3269834}"/>
          </ac:spMkLst>
        </pc:spChg>
        <pc:spChg chg="add mod ord">
          <ac:chgData name="Yuichi Hattori" userId="c842edf0-40f4-4363-a2a1-86c6494c0f64" providerId="ADAL" clId="{7E0BE938-04C3-4C60-A747-C560E91923F0}" dt="2024-06-25T09:24:28.013" v="1245" actId="167"/>
          <ac:spMkLst>
            <pc:docMk/>
            <pc:sldMk cId="854095543" sldId="256"/>
            <ac:spMk id="7" creationId="{5FF2FBD2-7AAC-75A1-0707-A6A27601C2C2}"/>
          </ac:spMkLst>
        </pc:spChg>
        <pc:spChg chg="add mod">
          <ac:chgData name="Yuichi Hattori" userId="c842edf0-40f4-4363-a2a1-86c6494c0f64" providerId="ADAL" clId="{7E0BE938-04C3-4C60-A747-C560E91923F0}" dt="2024-06-25T08:30:22.453" v="871" actId="1035"/>
          <ac:spMkLst>
            <pc:docMk/>
            <pc:sldMk cId="854095543" sldId="256"/>
            <ac:spMk id="8" creationId="{B792E04A-5400-2C95-448B-C6B2650E1C8A}"/>
          </ac:spMkLst>
        </pc:spChg>
        <pc:spChg chg="add mod">
          <ac:chgData name="Yuichi Hattori" userId="c842edf0-40f4-4363-a2a1-86c6494c0f64" providerId="ADAL" clId="{7E0BE938-04C3-4C60-A747-C560E91923F0}" dt="2024-06-25T08:30:22.453" v="871" actId="1035"/>
          <ac:spMkLst>
            <pc:docMk/>
            <pc:sldMk cId="854095543" sldId="256"/>
            <ac:spMk id="9" creationId="{B7A81D8E-98BB-8667-8382-AD85E45F70F5}"/>
          </ac:spMkLst>
        </pc:spChg>
        <pc:spChg chg="add mod">
          <ac:chgData name="Yuichi Hattori" userId="c842edf0-40f4-4363-a2a1-86c6494c0f64" providerId="ADAL" clId="{7E0BE938-04C3-4C60-A747-C560E91923F0}" dt="2024-06-25T08:46:06.574" v="1100" actId="20577"/>
          <ac:spMkLst>
            <pc:docMk/>
            <pc:sldMk cId="854095543" sldId="256"/>
            <ac:spMk id="10" creationId="{E194CB0D-41BC-9E3C-800F-ACB0ADD132BC}"/>
          </ac:spMkLst>
        </pc:spChg>
        <pc:spChg chg="add mod">
          <ac:chgData name="Yuichi Hattori" userId="c842edf0-40f4-4363-a2a1-86c6494c0f64" providerId="ADAL" clId="{7E0BE938-04C3-4C60-A747-C560E91923F0}" dt="2024-06-25T08:30:22.453" v="871" actId="1035"/>
          <ac:spMkLst>
            <pc:docMk/>
            <pc:sldMk cId="854095543" sldId="256"/>
            <ac:spMk id="11" creationId="{63D6FE52-82CF-21F4-0D62-32CB297BBC7E}"/>
          </ac:spMkLst>
        </pc:spChg>
        <pc:spChg chg="add mod">
          <ac:chgData name="Yuichi Hattori" userId="c842edf0-40f4-4363-a2a1-86c6494c0f64" providerId="ADAL" clId="{7E0BE938-04C3-4C60-A747-C560E91923F0}" dt="2024-06-25T08:38:13.276" v="895" actId="404"/>
          <ac:spMkLst>
            <pc:docMk/>
            <pc:sldMk cId="854095543" sldId="256"/>
            <ac:spMk id="12" creationId="{E5C9C006-4A67-8AC6-2330-45916F5BFB3B}"/>
          </ac:spMkLst>
        </pc:spChg>
        <pc:spChg chg="add mod">
          <ac:chgData name="Yuichi Hattori" userId="c842edf0-40f4-4363-a2a1-86c6494c0f64" providerId="ADAL" clId="{7E0BE938-04C3-4C60-A747-C560E91923F0}" dt="2024-06-25T08:38:18.428" v="896" actId="1076"/>
          <ac:spMkLst>
            <pc:docMk/>
            <pc:sldMk cId="854095543" sldId="256"/>
            <ac:spMk id="13" creationId="{B7FFE671-5460-1AA2-90B2-8B616F6A45EE}"/>
          </ac:spMkLst>
        </pc:spChg>
        <pc:spChg chg="add mod">
          <ac:chgData name="Yuichi Hattori" userId="c842edf0-40f4-4363-a2a1-86c6494c0f64" providerId="ADAL" clId="{7E0BE938-04C3-4C60-A747-C560E91923F0}" dt="2024-06-25T09:26:23.375" v="1329" actId="20577"/>
          <ac:spMkLst>
            <pc:docMk/>
            <pc:sldMk cId="854095543" sldId="256"/>
            <ac:spMk id="14" creationId="{F9D6C107-45ED-2AC5-FAA7-454EAEAA6A99}"/>
          </ac:spMkLst>
        </pc:spChg>
        <pc:spChg chg="add mod">
          <ac:chgData name="Yuichi Hattori" userId="c842edf0-40f4-4363-a2a1-86c6494c0f64" providerId="ADAL" clId="{7E0BE938-04C3-4C60-A747-C560E91923F0}" dt="2024-06-25T08:41:52.227" v="1029" actId="20577"/>
          <ac:spMkLst>
            <pc:docMk/>
            <pc:sldMk cId="854095543" sldId="256"/>
            <ac:spMk id="15" creationId="{B8376F84-8A9B-A021-F029-41468E96DBD3}"/>
          </ac:spMkLst>
        </pc:spChg>
        <pc:spChg chg="add mod ord">
          <ac:chgData name="Yuichi Hattori" userId="c842edf0-40f4-4363-a2a1-86c6494c0f64" providerId="ADAL" clId="{7E0BE938-04C3-4C60-A747-C560E91923F0}" dt="2024-06-25T08:47:20.057" v="1110" actId="14100"/>
          <ac:spMkLst>
            <pc:docMk/>
            <pc:sldMk cId="854095543" sldId="256"/>
            <ac:spMk id="16" creationId="{3DCF894B-6CAA-8AEF-6CBF-3883243F681B}"/>
          </ac:spMkLst>
        </pc:spChg>
        <pc:spChg chg="add del">
          <ac:chgData name="Yuichi Hattori" userId="c842edf0-40f4-4363-a2a1-86c6494c0f64" providerId="ADAL" clId="{7E0BE938-04C3-4C60-A747-C560E91923F0}" dt="2024-06-09T13:12:27.394" v="277" actId="22"/>
          <ac:spMkLst>
            <pc:docMk/>
            <pc:sldMk cId="854095543" sldId="256"/>
            <ac:spMk id="16" creationId="{9CBEA6B5-0B17-16ED-01A9-1FEE2DB3F7B1}"/>
          </ac:spMkLst>
        </pc:spChg>
        <pc:spChg chg="add mod">
          <ac:chgData name="Yuichi Hattori" userId="c842edf0-40f4-4363-a2a1-86c6494c0f64" providerId="ADAL" clId="{7E0BE938-04C3-4C60-A747-C560E91923F0}" dt="2024-06-25T08:34:01.510" v="883" actId="14100"/>
          <ac:spMkLst>
            <pc:docMk/>
            <pc:sldMk cId="854095543" sldId="256"/>
            <ac:spMk id="17" creationId="{4AF3BE93-18DC-B112-0497-CAFFEDDD16B1}"/>
          </ac:spMkLst>
        </pc:spChg>
        <pc:spChg chg="add del mod">
          <ac:chgData name="Yuichi Hattori" userId="c842edf0-40f4-4363-a2a1-86c6494c0f64" providerId="ADAL" clId="{7E0BE938-04C3-4C60-A747-C560E91923F0}" dt="2024-06-25T08:52:49.883" v="1199" actId="478"/>
          <ac:spMkLst>
            <pc:docMk/>
            <pc:sldMk cId="854095543" sldId="256"/>
            <ac:spMk id="18" creationId="{93427BBA-7348-828C-9F27-604F785EBEE1}"/>
          </ac:spMkLst>
        </pc:spChg>
        <pc:spChg chg="add mod">
          <ac:chgData name="Yuichi Hattori" userId="c842edf0-40f4-4363-a2a1-86c6494c0f64" providerId="ADAL" clId="{7E0BE938-04C3-4C60-A747-C560E91923F0}" dt="2024-06-25T08:49:17.383" v="1157" actId="404"/>
          <ac:spMkLst>
            <pc:docMk/>
            <pc:sldMk cId="854095543" sldId="256"/>
            <ac:spMk id="19" creationId="{4B33A1A1-1482-2C67-EFA2-6FE3062DF2E2}"/>
          </ac:spMkLst>
        </pc:spChg>
        <pc:spChg chg="add mod">
          <ac:chgData name="Yuichi Hattori" userId="c842edf0-40f4-4363-a2a1-86c6494c0f64" providerId="ADAL" clId="{7E0BE938-04C3-4C60-A747-C560E91923F0}" dt="2024-06-25T08:47:38.850" v="1115" actId="403"/>
          <ac:spMkLst>
            <pc:docMk/>
            <pc:sldMk cId="854095543" sldId="256"/>
            <ac:spMk id="20" creationId="{472DCB68-BD79-6F43-6B2B-49CADD2683DE}"/>
          </ac:spMkLst>
        </pc:spChg>
        <pc:spChg chg="add del mod">
          <ac:chgData name="Yuichi Hattori" userId="c842edf0-40f4-4363-a2a1-86c6494c0f64" providerId="ADAL" clId="{7E0BE938-04C3-4C60-A747-C560E91923F0}" dt="2024-06-25T08:52:52.058" v="1200" actId="478"/>
          <ac:spMkLst>
            <pc:docMk/>
            <pc:sldMk cId="854095543" sldId="256"/>
            <ac:spMk id="21" creationId="{5DE2C9FD-D43C-5D84-7DEA-68E6C2D09C37}"/>
          </ac:spMkLst>
        </pc:spChg>
        <pc:spChg chg="add mod">
          <ac:chgData name="Yuichi Hattori" userId="c842edf0-40f4-4363-a2a1-86c6494c0f64" providerId="ADAL" clId="{7E0BE938-04C3-4C60-A747-C560E91923F0}" dt="2024-06-25T09:24:40.335" v="1247" actId="1076"/>
          <ac:spMkLst>
            <pc:docMk/>
            <pc:sldMk cId="854095543" sldId="256"/>
            <ac:spMk id="22" creationId="{6941B6DE-D326-2F14-9300-2495EB3A31F6}"/>
          </ac:spMkLst>
        </pc:spChg>
        <pc:spChg chg="add mod">
          <ac:chgData name="Yuichi Hattori" userId="c842edf0-40f4-4363-a2a1-86c6494c0f64" providerId="ADAL" clId="{7E0BE938-04C3-4C60-A747-C560E91923F0}" dt="2024-06-25T08:53:02.010" v="1202" actId="1076"/>
          <ac:spMkLst>
            <pc:docMk/>
            <pc:sldMk cId="854095543" sldId="256"/>
            <ac:spMk id="23" creationId="{716B227C-9872-4D92-B385-1300B118EEE7}"/>
          </ac:spMkLst>
        </pc:spChg>
        <pc:spChg chg="add del mod">
          <ac:chgData name="Yuichi Hattori" userId="c842edf0-40f4-4363-a2a1-86c6494c0f64" providerId="ADAL" clId="{7E0BE938-04C3-4C60-A747-C560E91923F0}" dt="2024-06-09T13:18:33.983" v="540" actId="21"/>
          <ac:spMkLst>
            <pc:docMk/>
            <pc:sldMk cId="854095543" sldId="256"/>
            <ac:spMk id="23" creationId="{C551629D-B6BF-4A0F-17A8-8A1EB5FB7D55}"/>
          </ac:spMkLst>
        </pc:spChg>
        <pc:spChg chg="add mod">
          <ac:chgData name="Yuichi Hattori" userId="c842edf0-40f4-4363-a2a1-86c6494c0f64" providerId="ADAL" clId="{7E0BE938-04C3-4C60-A747-C560E91923F0}" dt="2024-06-25T08:45:56.626" v="1078" actId="14100"/>
          <ac:spMkLst>
            <pc:docMk/>
            <pc:sldMk cId="854095543" sldId="256"/>
            <ac:spMk id="24" creationId="{1B11573A-8199-7EDA-C27B-8F442BEC3541}"/>
          </ac:spMkLst>
        </pc:spChg>
        <pc:spChg chg="add del mod">
          <ac:chgData name="Yuichi Hattori" userId="c842edf0-40f4-4363-a2a1-86c6494c0f64" providerId="ADAL" clId="{7E0BE938-04C3-4C60-A747-C560E91923F0}" dt="2024-06-25T08:33:36.477" v="882" actId="478"/>
          <ac:spMkLst>
            <pc:docMk/>
            <pc:sldMk cId="854095543" sldId="256"/>
            <ac:spMk id="25" creationId="{AF1DBD12-D178-7A4F-DD20-EA56AEC38CD0}"/>
          </ac:spMkLst>
        </pc:spChg>
        <pc:spChg chg="add mod">
          <ac:chgData name="Yuichi Hattori" userId="c842edf0-40f4-4363-a2a1-86c6494c0f64" providerId="ADAL" clId="{7E0BE938-04C3-4C60-A747-C560E91923F0}" dt="2024-06-25T08:47:08.855" v="1109" actId="404"/>
          <ac:spMkLst>
            <pc:docMk/>
            <pc:sldMk cId="854095543" sldId="256"/>
            <ac:spMk id="26" creationId="{782E8FB4-5743-C5D1-A438-374CD5D45378}"/>
          </ac:spMkLst>
        </pc:spChg>
        <pc:spChg chg="add mod">
          <ac:chgData name="Yuichi Hattori" userId="c842edf0-40f4-4363-a2a1-86c6494c0f64" providerId="ADAL" clId="{7E0BE938-04C3-4C60-A747-C560E91923F0}" dt="2024-06-25T08:46:46.194" v="1105" actId="1076"/>
          <ac:spMkLst>
            <pc:docMk/>
            <pc:sldMk cId="854095543" sldId="256"/>
            <ac:spMk id="27" creationId="{07B0B8F4-E8A7-5AA6-4E71-D12391340D4F}"/>
          </ac:spMkLst>
        </pc:spChg>
        <pc:spChg chg="add mod">
          <ac:chgData name="Yuichi Hattori" userId="c842edf0-40f4-4363-a2a1-86c6494c0f64" providerId="ADAL" clId="{7E0BE938-04C3-4C60-A747-C560E91923F0}" dt="2024-06-25T09:24:35.895" v="1246" actId="1076"/>
          <ac:spMkLst>
            <pc:docMk/>
            <pc:sldMk cId="854095543" sldId="256"/>
            <ac:spMk id="28" creationId="{E111E584-CAE6-0464-5BC1-D05A8874BC5B}"/>
          </ac:spMkLst>
        </pc:spChg>
        <pc:spChg chg="add del mod">
          <ac:chgData name="Yuichi Hattori" userId="c842edf0-40f4-4363-a2a1-86c6494c0f64" providerId="ADAL" clId="{7E0BE938-04C3-4C60-A747-C560E91923F0}" dt="2024-06-09T13:31:58.896" v="663" actId="21"/>
          <ac:spMkLst>
            <pc:docMk/>
            <pc:sldMk cId="854095543" sldId="256"/>
            <ac:spMk id="29" creationId="{C09230DB-34E6-DFDC-77CF-4C1D8C940D36}"/>
          </ac:spMkLst>
        </pc:spChg>
        <pc:spChg chg="add mod ord">
          <ac:chgData name="Yuichi Hattori" userId="c842edf0-40f4-4363-a2a1-86c6494c0f64" providerId="ADAL" clId="{7E0BE938-04C3-4C60-A747-C560E91923F0}" dt="2024-06-25T08:49:37.552" v="1160" actId="207"/>
          <ac:spMkLst>
            <pc:docMk/>
            <pc:sldMk cId="854095543" sldId="256"/>
            <ac:spMk id="29" creationId="{F3D620B3-214B-F0E4-68BA-0BE198152276}"/>
          </ac:spMkLst>
        </pc:spChg>
        <pc:spChg chg="add mod">
          <ac:chgData name="Yuichi Hattori" userId="c842edf0-40f4-4363-a2a1-86c6494c0f64" providerId="ADAL" clId="{7E0BE938-04C3-4C60-A747-C560E91923F0}" dt="2024-06-25T09:24:43.822" v="1248" actId="1076"/>
          <ac:spMkLst>
            <pc:docMk/>
            <pc:sldMk cId="854095543" sldId="256"/>
            <ac:spMk id="30" creationId="{CAC70A18-77DE-724C-BB7F-6D52062E27B9}"/>
          </ac:spMkLst>
        </pc:spChg>
        <pc:spChg chg="add mod ord">
          <ac:chgData name="Yuichi Hattori" userId="c842edf0-40f4-4363-a2a1-86c6494c0f64" providerId="ADAL" clId="{7E0BE938-04C3-4C60-A747-C560E91923F0}" dt="2024-06-25T08:56:15.899" v="1208" actId="20577"/>
          <ac:spMkLst>
            <pc:docMk/>
            <pc:sldMk cId="854095543" sldId="256"/>
            <ac:spMk id="31" creationId="{2FDCE38D-35FE-6355-2B91-87E25B1A6842}"/>
          </ac:spMkLst>
        </pc:spChg>
        <pc:spChg chg="add mod ord">
          <ac:chgData name="Yuichi Hattori" userId="c842edf0-40f4-4363-a2a1-86c6494c0f64" providerId="ADAL" clId="{7E0BE938-04C3-4C60-A747-C560E91923F0}" dt="2024-06-25T09:17:03.082" v="1237" actId="1035"/>
          <ac:spMkLst>
            <pc:docMk/>
            <pc:sldMk cId="854095543" sldId="256"/>
            <ac:spMk id="32" creationId="{B186B924-59C7-DFEF-9A68-D688879BB6AE}"/>
          </ac:spMkLst>
        </pc:spChg>
        <pc:spChg chg="add mod">
          <ac:chgData name="Yuichi Hattori" userId="c842edf0-40f4-4363-a2a1-86c6494c0f64" providerId="ADAL" clId="{7E0BE938-04C3-4C60-A747-C560E91923F0}" dt="2024-06-25T08:49:11.905" v="1156" actId="1076"/>
          <ac:spMkLst>
            <pc:docMk/>
            <pc:sldMk cId="854095543" sldId="256"/>
            <ac:spMk id="33" creationId="{1E4096BD-4D45-625D-22AD-F82F12FE734E}"/>
          </ac:spMkLst>
        </pc:spChg>
        <pc:spChg chg="add mod">
          <ac:chgData name="Yuichi Hattori" userId="c842edf0-40f4-4363-a2a1-86c6494c0f64" providerId="ADAL" clId="{7E0BE938-04C3-4C60-A747-C560E91923F0}" dt="2024-06-25T09:24:06.416" v="1240" actId="207"/>
          <ac:spMkLst>
            <pc:docMk/>
            <pc:sldMk cId="854095543" sldId="256"/>
            <ac:spMk id="34" creationId="{29E40156-3ABE-B912-F921-399BBA685CE5}"/>
          </ac:spMkLst>
        </pc:spChg>
        <pc:spChg chg="add mod">
          <ac:chgData name="Yuichi Hattori" userId="c842edf0-40f4-4363-a2a1-86c6494c0f64" providerId="ADAL" clId="{7E0BE938-04C3-4C60-A747-C560E91923F0}" dt="2024-06-25T08:56:03.892" v="1204" actId="1076"/>
          <ac:spMkLst>
            <pc:docMk/>
            <pc:sldMk cId="854095543" sldId="256"/>
            <ac:spMk id="35" creationId="{1009087B-4511-EC85-6566-7FD6FC402B2C}"/>
          </ac:spMkLst>
        </pc:spChg>
        <pc:spChg chg="add mod">
          <ac:chgData name="Yuichi Hattori" userId="c842edf0-40f4-4363-a2a1-86c6494c0f64" providerId="ADAL" clId="{7E0BE938-04C3-4C60-A747-C560E91923F0}" dt="2024-06-25T09:17:07.054" v="1238" actId="14100"/>
          <ac:spMkLst>
            <pc:docMk/>
            <pc:sldMk cId="854095543" sldId="256"/>
            <ac:spMk id="36" creationId="{7334DB38-816D-720D-0FD1-36379171817E}"/>
          </ac:spMkLst>
        </pc:spChg>
        <pc:spChg chg="add mod ord">
          <ac:chgData name="Yuichi Hattori" userId="c842edf0-40f4-4363-a2a1-86c6494c0f64" providerId="ADAL" clId="{7E0BE938-04C3-4C60-A747-C560E91923F0}" dt="2024-06-25T09:25:00.317" v="1251" actId="207"/>
          <ac:spMkLst>
            <pc:docMk/>
            <pc:sldMk cId="854095543" sldId="256"/>
            <ac:spMk id="37" creationId="{ADD97D49-A59F-757C-E2C0-C85CEA1E66FB}"/>
          </ac:spMkLst>
        </pc:spChg>
        <pc:spChg chg="add mod">
          <ac:chgData name="Yuichi Hattori" userId="c842edf0-40f4-4363-a2a1-86c6494c0f64" providerId="ADAL" clId="{7E0BE938-04C3-4C60-A747-C560E91923F0}" dt="2024-06-25T09:25:52.423" v="1302" actId="1035"/>
          <ac:spMkLst>
            <pc:docMk/>
            <pc:sldMk cId="854095543" sldId="256"/>
            <ac:spMk id="38" creationId="{36A955E5-CCFF-4A12-0EB4-5ED6BE8A5E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995312"/>
            <a:ext cx="10709990" cy="424462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403623"/>
            <a:ext cx="9449991" cy="2943577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13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3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49111"/>
            <a:ext cx="2716872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49111"/>
            <a:ext cx="7993117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2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7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039537"/>
            <a:ext cx="10867490" cy="5071532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159048"/>
            <a:ext cx="10867490" cy="2666999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82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24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245556"/>
            <a:ext cx="5354995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245556"/>
            <a:ext cx="5354995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82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49114"/>
            <a:ext cx="10867490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988734"/>
            <a:ext cx="5330385" cy="146473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453467"/>
            <a:ext cx="533038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988734"/>
            <a:ext cx="5356636" cy="146473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453467"/>
            <a:ext cx="5356636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3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40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8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12800"/>
            <a:ext cx="4063824" cy="284480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755425"/>
            <a:ext cx="6378744" cy="866422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657600"/>
            <a:ext cx="4063824" cy="6776156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12800"/>
            <a:ext cx="4063824" cy="284480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755425"/>
            <a:ext cx="6378744" cy="866422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657600"/>
            <a:ext cx="4063824" cy="6776156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7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49114"/>
            <a:ext cx="1086749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245556"/>
            <a:ext cx="1086749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300181"/>
            <a:ext cx="283499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E291A-47F3-4D59-B164-DD7DAEA1944A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300181"/>
            <a:ext cx="42524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300181"/>
            <a:ext cx="283499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779C7-48CB-4A45-88DF-AB7B8554E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1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kumimoji="1"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kumimoji="1"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A98D8E0A-E151-5F17-4F77-5124C9FE5F1F}"/>
              </a:ext>
            </a:extLst>
          </p:cNvPr>
          <p:cNvSpPr/>
          <p:nvPr/>
        </p:nvSpPr>
        <p:spPr>
          <a:xfrm>
            <a:off x="1049921" y="9198611"/>
            <a:ext cx="599176" cy="2003505"/>
          </a:xfrm>
          <a:prstGeom prst="rect">
            <a:avLst/>
          </a:prstGeom>
          <a:solidFill>
            <a:srgbClr val="E76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A579C292-4E0E-63FD-2376-AC197861A59E}"/>
              </a:ext>
            </a:extLst>
          </p:cNvPr>
          <p:cNvSpPr/>
          <p:nvPr/>
        </p:nvSpPr>
        <p:spPr>
          <a:xfrm>
            <a:off x="1049921" y="1018283"/>
            <a:ext cx="599176" cy="2285247"/>
          </a:xfrm>
          <a:prstGeom prst="rect">
            <a:avLst/>
          </a:prstGeom>
          <a:solidFill>
            <a:srgbClr val="DB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B048C014-B43E-C842-99A3-045C35A5A1BD}"/>
              </a:ext>
            </a:extLst>
          </p:cNvPr>
          <p:cNvSpPr/>
          <p:nvPr/>
        </p:nvSpPr>
        <p:spPr>
          <a:xfrm>
            <a:off x="1049921" y="3366952"/>
            <a:ext cx="599176" cy="2566174"/>
          </a:xfrm>
          <a:prstGeom prst="rect">
            <a:avLst/>
          </a:prstGeom>
          <a:solidFill>
            <a:srgbClr val="4D9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C019D17-26D0-A306-FBC9-2628DE213014}"/>
              </a:ext>
            </a:extLst>
          </p:cNvPr>
          <p:cNvSpPr/>
          <p:nvPr/>
        </p:nvSpPr>
        <p:spPr>
          <a:xfrm>
            <a:off x="1049921" y="5988217"/>
            <a:ext cx="599176" cy="1809284"/>
          </a:xfrm>
          <a:prstGeom prst="rect">
            <a:avLst/>
          </a:prstGeom>
          <a:solidFill>
            <a:srgbClr val="51A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E0D1F7-28E7-09C3-AE5D-CE84213F04B3}"/>
              </a:ext>
            </a:extLst>
          </p:cNvPr>
          <p:cNvSpPr/>
          <p:nvPr/>
        </p:nvSpPr>
        <p:spPr>
          <a:xfrm>
            <a:off x="1049921" y="7844070"/>
            <a:ext cx="599176" cy="1321873"/>
          </a:xfrm>
          <a:prstGeom prst="rect">
            <a:avLst/>
          </a:prstGeom>
          <a:solidFill>
            <a:srgbClr val="D66D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3322E2-550F-0BEE-0A58-9B1C1ED4FD23}"/>
              </a:ext>
            </a:extLst>
          </p:cNvPr>
          <p:cNvSpPr/>
          <p:nvPr/>
        </p:nvSpPr>
        <p:spPr>
          <a:xfrm>
            <a:off x="2705937" y="924450"/>
            <a:ext cx="2131672" cy="10400185"/>
          </a:xfrm>
          <a:prstGeom prst="rect">
            <a:avLst/>
          </a:prstGeom>
          <a:solidFill>
            <a:srgbClr val="D9D9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454684-623B-7F0E-2691-FA6D894170E8}"/>
              </a:ext>
            </a:extLst>
          </p:cNvPr>
          <p:cNvSpPr/>
          <p:nvPr/>
        </p:nvSpPr>
        <p:spPr>
          <a:xfrm>
            <a:off x="4840686" y="924450"/>
            <a:ext cx="2131672" cy="104001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　　　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A11050-314D-3308-9FD5-2E47F3269834}"/>
              </a:ext>
            </a:extLst>
          </p:cNvPr>
          <p:cNvSpPr/>
          <p:nvPr/>
        </p:nvSpPr>
        <p:spPr>
          <a:xfrm>
            <a:off x="6981379" y="924450"/>
            <a:ext cx="2131672" cy="10400185"/>
          </a:xfrm>
          <a:prstGeom prst="rect">
            <a:avLst/>
          </a:prstGeom>
          <a:solidFill>
            <a:srgbClr val="D9D9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F2FBD2-7AAC-75A1-0707-A6A27601C2C2}"/>
              </a:ext>
            </a:extLst>
          </p:cNvPr>
          <p:cNvSpPr/>
          <p:nvPr/>
        </p:nvSpPr>
        <p:spPr>
          <a:xfrm>
            <a:off x="9113023" y="924450"/>
            <a:ext cx="2131672" cy="10400185"/>
          </a:xfrm>
          <a:prstGeom prst="rect">
            <a:avLst/>
          </a:prstGeom>
          <a:solidFill>
            <a:srgbClr val="D9D9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8BF04ED-61BC-6F16-7D13-7B5DE8FA035D}"/>
              </a:ext>
            </a:extLst>
          </p:cNvPr>
          <p:cNvSpPr/>
          <p:nvPr/>
        </p:nvSpPr>
        <p:spPr>
          <a:xfrm>
            <a:off x="2628814" y="3353141"/>
            <a:ext cx="8700196" cy="2603405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90BDB40-E946-C8C1-7BFF-583CF1D2A2E3}"/>
              </a:ext>
            </a:extLst>
          </p:cNvPr>
          <p:cNvSpPr/>
          <p:nvPr/>
        </p:nvSpPr>
        <p:spPr>
          <a:xfrm>
            <a:off x="2571664" y="7844070"/>
            <a:ext cx="8700196" cy="1319265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5C9C006-4A67-8AC6-2330-45916F5BFB3B}"/>
              </a:ext>
            </a:extLst>
          </p:cNvPr>
          <p:cNvSpPr/>
          <p:nvPr/>
        </p:nvSpPr>
        <p:spPr>
          <a:xfrm>
            <a:off x="2788280" y="9476145"/>
            <a:ext cx="8396847" cy="432000"/>
          </a:xfrm>
          <a:prstGeom prst="roundRect">
            <a:avLst>
              <a:gd name="adj" fmla="val 50000"/>
            </a:avLst>
          </a:prstGeom>
          <a:gradFill>
            <a:gsLst>
              <a:gs pos="23000">
                <a:srgbClr val="E76625"/>
              </a:gs>
              <a:gs pos="60000">
                <a:srgbClr val="B4491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LLM</a:t>
            </a:r>
            <a:r>
              <a:rPr kumimoji="1" lang="ja-JP" altLang="en-US" sz="1400" b="1" dirty="0"/>
              <a:t>利用に関するポリシーの整備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7FFE671-5460-1AA2-90B2-8B616F6A45EE}"/>
              </a:ext>
            </a:extLst>
          </p:cNvPr>
          <p:cNvSpPr/>
          <p:nvPr/>
        </p:nvSpPr>
        <p:spPr>
          <a:xfrm>
            <a:off x="2792520" y="10012973"/>
            <a:ext cx="8396847" cy="432000"/>
          </a:xfrm>
          <a:prstGeom prst="roundRect">
            <a:avLst>
              <a:gd name="adj" fmla="val 50000"/>
            </a:avLst>
          </a:prstGeom>
          <a:gradFill>
            <a:gsLst>
              <a:gs pos="23000">
                <a:srgbClr val="E76625"/>
              </a:gs>
              <a:gs pos="60000">
                <a:srgbClr val="B4491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LLM</a:t>
            </a:r>
            <a:r>
              <a:rPr kumimoji="1" lang="ja-JP" altLang="en-US" sz="1400" b="1" dirty="0"/>
              <a:t>利用に関する教育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1642DE-8233-809D-F1C6-9C63398839D1}"/>
              </a:ext>
            </a:extLst>
          </p:cNvPr>
          <p:cNvSpPr txBox="1"/>
          <p:nvPr/>
        </p:nvSpPr>
        <p:spPr>
          <a:xfrm>
            <a:off x="1127421" y="9512469"/>
            <a:ext cx="400110" cy="159233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ポリシーと教育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376F84-8A9B-A021-F029-41468E96DBD3}"/>
              </a:ext>
            </a:extLst>
          </p:cNvPr>
          <p:cNvSpPr/>
          <p:nvPr/>
        </p:nvSpPr>
        <p:spPr>
          <a:xfrm>
            <a:off x="2788277" y="10549800"/>
            <a:ext cx="8396847" cy="432000"/>
          </a:xfrm>
          <a:prstGeom prst="roundRect">
            <a:avLst>
              <a:gd name="adj" fmla="val 50000"/>
            </a:avLst>
          </a:prstGeom>
          <a:gradFill>
            <a:gsLst>
              <a:gs pos="23000">
                <a:srgbClr val="E76625"/>
              </a:gs>
              <a:gs pos="60000">
                <a:srgbClr val="B4491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法律や規制の確認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16B227C-9872-4D92-B385-1300B118EEE7}"/>
              </a:ext>
            </a:extLst>
          </p:cNvPr>
          <p:cNvSpPr txBox="1"/>
          <p:nvPr/>
        </p:nvSpPr>
        <p:spPr>
          <a:xfrm>
            <a:off x="1124754" y="1412105"/>
            <a:ext cx="400110" cy="158375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外部からの脅威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E4096BD-4D45-625D-22AD-F82F12FE734E}"/>
              </a:ext>
            </a:extLst>
          </p:cNvPr>
          <p:cNvSpPr txBox="1"/>
          <p:nvPr/>
        </p:nvSpPr>
        <p:spPr>
          <a:xfrm>
            <a:off x="1033544" y="7997430"/>
            <a:ext cx="615553" cy="138727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 anchor="ctr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モデルに</a:t>
            </a:r>
            <a:br>
              <a:rPr kumimoji="1" lang="en-US" altLang="ja-JP" sz="1400" b="1" dirty="0">
                <a:solidFill>
                  <a:schemeClr val="bg1"/>
                </a:solidFill>
              </a:rPr>
            </a:br>
            <a:r>
              <a:rPr kumimoji="1" lang="ja-JP" altLang="en-US" sz="1400" b="1" dirty="0">
                <a:solidFill>
                  <a:schemeClr val="bg1"/>
                </a:solidFill>
              </a:rPr>
              <a:t>対する脅威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009087B-4511-EC85-6566-7FD6FC402B2C}"/>
              </a:ext>
            </a:extLst>
          </p:cNvPr>
          <p:cNvSpPr txBox="1"/>
          <p:nvPr/>
        </p:nvSpPr>
        <p:spPr>
          <a:xfrm>
            <a:off x="1137422" y="6301116"/>
            <a:ext cx="400110" cy="125443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モニタリング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6A955E5-CCFF-4A12-0EB4-5ED6BE8A5E6C}"/>
              </a:ext>
            </a:extLst>
          </p:cNvPr>
          <p:cNvSpPr txBox="1"/>
          <p:nvPr/>
        </p:nvSpPr>
        <p:spPr>
          <a:xfrm>
            <a:off x="1024562" y="3808879"/>
            <a:ext cx="615553" cy="1876404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アプリケーションの</a:t>
            </a:r>
            <a:endParaRPr kumimoji="1" lang="en-US" altLang="ja-JP" sz="1400" b="1" dirty="0">
              <a:solidFill>
                <a:schemeClr val="bg1"/>
              </a:solidFill>
            </a:endParaRPr>
          </a:p>
          <a:p>
            <a:r>
              <a:rPr kumimoji="1" lang="ja-JP" altLang="en-US" sz="1400" b="1" dirty="0">
                <a:solidFill>
                  <a:schemeClr val="bg1"/>
                </a:solidFill>
              </a:rPr>
              <a:t>セキュリティ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F9FB0489-6721-66E9-3383-12A7EAD1D00E}"/>
              </a:ext>
            </a:extLst>
          </p:cNvPr>
          <p:cNvSpPr/>
          <p:nvPr/>
        </p:nvSpPr>
        <p:spPr>
          <a:xfrm>
            <a:off x="1900773" y="9546908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</a:rPr>
              <a:t>P-01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9675991-A7A9-908D-877F-90A44E0F14A3}"/>
              </a:ext>
            </a:extLst>
          </p:cNvPr>
          <p:cNvSpPr/>
          <p:nvPr/>
        </p:nvSpPr>
        <p:spPr>
          <a:xfrm>
            <a:off x="1900773" y="10102504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</a:rPr>
              <a:t>P-02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97F4D8E8-3EDF-850D-1EFF-9228294D2BD5}"/>
              </a:ext>
            </a:extLst>
          </p:cNvPr>
          <p:cNvSpPr/>
          <p:nvPr/>
        </p:nvSpPr>
        <p:spPr>
          <a:xfrm>
            <a:off x="1900773" y="10640126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</a:rPr>
              <a:t>P-03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300DD67-5013-CE61-ADA6-6C39CA61B58C}"/>
              </a:ext>
            </a:extLst>
          </p:cNvPr>
          <p:cNvSpPr/>
          <p:nvPr/>
        </p:nvSpPr>
        <p:spPr>
          <a:xfrm>
            <a:off x="2788281" y="1177837"/>
            <a:ext cx="4092872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4141"/>
              </a:gs>
              <a:gs pos="100000">
                <a:srgbClr val="A2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プロンプトインジェクション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97A6196A-0FB7-6800-4DF3-D8863BCCFCDE}"/>
              </a:ext>
            </a:extLst>
          </p:cNvPr>
          <p:cNvSpPr/>
          <p:nvPr/>
        </p:nvSpPr>
        <p:spPr>
          <a:xfrm>
            <a:off x="2789191" y="1713900"/>
            <a:ext cx="4092872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4141"/>
              </a:gs>
              <a:gs pos="100000">
                <a:srgbClr val="A2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モデルへの</a:t>
            </a:r>
            <a:r>
              <a:rPr kumimoji="1" lang="en-US" altLang="ja-JP" sz="1400" b="1" dirty="0"/>
              <a:t>DoS</a:t>
            </a:r>
            <a:endParaRPr kumimoji="1" lang="ja-JP" altLang="en-US" sz="1400" b="1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2E9624E-0F83-356B-2F8A-A7B39619D91E}"/>
              </a:ext>
            </a:extLst>
          </p:cNvPr>
          <p:cNvSpPr/>
          <p:nvPr/>
        </p:nvSpPr>
        <p:spPr>
          <a:xfrm>
            <a:off x="2788277" y="2229592"/>
            <a:ext cx="4092872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4141"/>
              </a:gs>
              <a:gs pos="100000">
                <a:srgbClr val="A2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過剰な代理行為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A82BDA7-901A-9991-1470-7E80D6812D4E}"/>
              </a:ext>
            </a:extLst>
          </p:cNvPr>
          <p:cNvSpPr/>
          <p:nvPr/>
        </p:nvSpPr>
        <p:spPr>
          <a:xfrm>
            <a:off x="1900773" y="1273383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990000"/>
                </a:solidFill>
              </a:rPr>
              <a:t>E-01</a:t>
            </a:r>
            <a:endParaRPr kumimoji="1" lang="ja-JP" altLang="en-US" sz="1100" dirty="0">
              <a:solidFill>
                <a:srgbClr val="990000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E43CE30-C31C-AF1D-E114-B60BE60FF00A}"/>
              </a:ext>
            </a:extLst>
          </p:cNvPr>
          <p:cNvSpPr/>
          <p:nvPr/>
        </p:nvSpPr>
        <p:spPr>
          <a:xfrm>
            <a:off x="1900773" y="1804814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990000"/>
                </a:solidFill>
              </a:rPr>
              <a:t>E-02</a:t>
            </a:r>
            <a:endParaRPr kumimoji="1" lang="ja-JP" altLang="en-US" sz="1100" dirty="0">
              <a:solidFill>
                <a:srgbClr val="990000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E3D88591-E997-CCC5-2C10-F2702DE13A3B}"/>
              </a:ext>
            </a:extLst>
          </p:cNvPr>
          <p:cNvSpPr/>
          <p:nvPr/>
        </p:nvSpPr>
        <p:spPr>
          <a:xfrm>
            <a:off x="1900773" y="2304433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990000"/>
                </a:solidFill>
              </a:rPr>
              <a:t>E-03</a:t>
            </a:r>
            <a:endParaRPr kumimoji="1" lang="ja-JP" altLang="en-US" sz="1100" dirty="0">
              <a:solidFill>
                <a:srgbClr val="990000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CF738F1-9F58-107B-414A-846613A1571B}"/>
              </a:ext>
            </a:extLst>
          </p:cNvPr>
          <p:cNvSpPr/>
          <p:nvPr/>
        </p:nvSpPr>
        <p:spPr>
          <a:xfrm>
            <a:off x="2788277" y="2739325"/>
            <a:ext cx="8396847" cy="432000"/>
          </a:xfrm>
          <a:prstGeom prst="roundRect">
            <a:avLst>
              <a:gd name="adj" fmla="val 50000"/>
            </a:avLst>
          </a:prstGeom>
          <a:gradFill>
            <a:gsLst>
              <a:gs pos="24000">
                <a:srgbClr val="DB4141"/>
              </a:gs>
              <a:gs pos="61000">
                <a:srgbClr val="A2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機微情報の漏洩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9B5A1830-8C3F-CA9C-6E28-6D6C4A02020F}"/>
              </a:ext>
            </a:extLst>
          </p:cNvPr>
          <p:cNvSpPr/>
          <p:nvPr/>
        </p:nvSpPr>
        <p:spPr>
          <a:xfrm>
            <a:off x="1900773" y="2804052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990000"/>
                </a:solidFill>
              </a:rPr>
              <a:t>E-04</a:t>
            </a:r>
            <a:endParaRPr kumimoji="1" lang="ja-JP" altLang="en-US" sz="1100" dirty="0">
              <a:solidFill>
                <a:srgbClr val="990000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BFF12E0-F1F4-6CB8-55CD-F6CD1A9BF9A7}"/>
              </a:ext>
            </a:extLst>
          </p:cNvPr>
          <p:cNvSpPr/>
          <p:nvPr/>
        </p:nvSpPr>
        <p:spPr>
          <a:xfrm>
            <a:off x="2780117" y="3556438"/>
            <a:ext cx="4101031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D95D7"/>
              </a:gs>
              <a:gs pos="100000">
                <a:srgbClr val="205D9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適切なアカウント管理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2EE19E09-EBD9-8B76-9A6E-D779E8229290}"/>
              </a:ext>
            </a:extLst>
          </p:cNvPr>
          <p:cNvSpPr/>
          <p:nvPr/>
        </p:nvSpPr>
        <p:spPr>
          <a:xfrm>
            <a:off x="4901600" y="4072314"/>
            <a:ext cx="1962156" cy="65541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rgbClr val="4D95D7"/>
              </a:gs>
              <a:gs pos="100000">
                <a:srgbClr val="205D9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kumimoji="1" lang="ja-JP" altLang="en-US" sz="1400" b="1" dirty="0"/>
              <a:t>構築したアプリケーションの</a:t>
            </a:r>
            <a:endParaRPr kumimoji="1" lang="en-US" altLang="ja-JP" sz="1400" b="1" dirty="0"/>
          </a:p>
          <a:p>
            <a:pPr algn="ctr">
              <a:lnSpc>
                <a:spcPts val="1400"/>
              </a:lnSpc>
            </a:pPr>
            <a:r>
              <a:rPr kumimoji="1" lang="ja-JP" altLang="en-US" sz="1400" b="1" dirty="0"/>
              <a:t>セキュリティ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2651D497-02BD-40DA-1AC4-692FEC9DC342}"/>
              </a:ext>
            </a:extLst>
          </p:cNvPr>
          <p:cNvSpPr/>
          <p:nvPr/>
        </p:nvSpPr>
        <p:spPr>
          <a:xfrm>
            <a:off x="4899008" y="4811605"/>
            <a:ext cx="6286116" cy="432000"/>
          </a:xfrm>
          <a:prstGeom prst="roundRect">
            <a:avLst>
              <a:gd name="adj" fmla="val 50000"/>
            </a:avLst>
          </a:prstGeom>
          <a:gradFill>
            <a:gsLst>
              <a:gs pos="22000">
                <a:srgbClr val="4D95D7"/>
              </a:gs>
              <a:gs pos="79000">
                <a:srgbClr val="205D9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利用するインフラのセキュリティ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1E80412-D201-6BB6-51FF-9D9ABB9D2F3A}"/>
              </a:ext>
            </a:extLst>
          </p:cNvPr>
          <p:cNvSpPr/>
          <p:nvPr/>
        </p:nvSpPr>
        <p:spPr>
          <a:xfrm>
            <a:off x="1906502" y="3652081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972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2972B5"/>
                </a:solidFill>
              </a:rPr>
              <a:t>A-01</a:t>
            </a:r>
            <a:endParaRPr kumimoji="1" lang="ja-JP" altLang="en-US" sz="1100" dirty="0">
              <a:solidFill>
                <a:srgbClr val="2972B5"/>
              </a:solidFill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A67CAB4-D4AE-FE2B-3390-4CCD159059A0}"/>
              </a:ext>
            </a:extLst>
          </p:cNvPr>
          <p:cNvSpPr/>
          <p:nvPr/>
        </p:nvSpPr>
        <p:spPr>
          <a:xfrm>
            <a:off x="1906502" y="4324966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972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2972B5"/>
                </a:solidFill>
              </a:rPr>
              <a:t>A-02</a:t>
            </a:r>
            <a:endParaRPr kumimoji="1" lang="ja-JP" altLang="en-US" sz="1100" dirty="0">
              <a:solidFill>
                <a:srgbClr val="2972B5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0F5F1913-095A-6BE9-E933-1BBE0A9D3EAC}"/>
              </a:ext>
            </a:extLst>
          </p:cNvPr>
          <p:cNvSpPr/>
          <p:nvPr/>
        </p:nvSpPr>
        <p:spPr>
          <a:xfrm>
            <a:off x="1906502" y="4900043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972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2972B5"/>
                </a:solidFill>
              </a:rPr>
              <a:t>A-03</a:t>
            </a:r>
            <a:endParaRPr kumimoji="1" lang="ja-JP" altLang="en-US" sz="1100" dirty="0">
              <a:solidFill>
                <a:srgbClr val="2972B5"/>
              </a:solidFill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D797281-8BFF-4577-B68D-AA2A6F059377}"/>
              </a:ext>
            </a:extLst>
          </p:cNvPr>
          <p:cNvSpPr/>
          <p:nvPr/>
        </p:nvSpPr>
        <p:spPr>
          <a:xfrm>
            <a:off x="2788278" y="5327482"/>
            <a:ext cx="6232642" cy="432000"/>
          </a:xfrm>
          <a:prstGeom prst="roundRect">
            <a:avLst>
              <a:gd name="adj" fmla="val 50000"/>
            </a:avLst>
          </a:prstGeom>
          <a:gradFill>
            <a:gsLst>
              <a:gs pos="36000">
                <a:srgbClr val="4D95D7"/>
              </a:gs>
              <a:gs pos="90000">
                <a:srgbClr val="205D9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利用するサービスの管理</a:t>
            </a: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A8B9A6BC-90CA-95A8-FC3B-A6DEB74DC321}"/>
              </a:ext>
            </a:extLst>
          </p:cNvPr>
          <p:cNvSpPr/>
          <p:nvPr/>
        </p:nvSpPr>
        <p:spPr>
          <a:xfrm>
            <a:off x="1906502" y="5412638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972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2972B5"/>
                </a:solidFill>
              </a:rPr>
              <a:t>A-04</a:t>
            </a:r>
            <a:endParaRPr kumimoji="1" lang="ja-JP" altLang="en-US" sz="1100" dirty="0">
              <a:solidFill>
                <a:srgbClr val="2972B5"/>
              </a:solidFill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45ED591D-DCC6-0C89-F769-D5A7ED0B4A9E}"/>
              </a:ext>
            </a:extLst>
          </p:cNvPr>
          <p:cNvSpPr/>
          <p:nvPr/>
        </p:nvSpPr>
        <p:spPr>
          <a:xfrm>
            <a:off x="2788281" y="6121158"/>
            <a:ext cx="6232640" cy="432000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51AE30"/>
              </a:gs>
              <a:gs pos="100000">
                <a:srgbClr val="1A6C2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利用量のモニタリング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9D109AA8-3836-B268-BCED-BF18374F2FC9}"/>
              </a:ext>
            </a:extLst>
          </p:cNvPr>
          <p:cNvSpPr/>
          <p:nvPr/>
        </p:nvSpPr>
        <p:spPr>
          <a:xfrm>
            <a:off x="2792520" y="6657986"/>
            <a:ext cx="8396847" cy="432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rgbClr val="51AE30"/>
              </a:gs>
              <a:gs pos="60000">
                <a:srgbClr val="1A6C2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コンテンツフィルタリング</a:t>
            </a: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B2D4229B-644F-C9E9-5DE4-115F1C73A154}"/>
              </a:ext>
            </a:extLst>
          </p:cNvPr>
          <p:cNvSpPr/>
          <p:nvPr/>
        </p:nvSpPr>
        <p:spPr>
          <a:xfrm>
            <a:off x="2788277" y="7194813"/>
            <a:ext cx="8396847" cy="432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rgbClr val="51AE30"/>
              </a:gs>
              <a:gs pos="60000">
                <a:srgbClr val="1A6C2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履歴のモニタリング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956110F0-39D6-990B-6844-9D2283B6CB3D}"/>
              </a:ext>
            </a:extLst>
          </p:cNvPr>
          <p:cNvSpPr/>
          <p:nvPr/>
        </p:nvSpPr>
        <p:spPr>
          <a:xfrm>
            <a:off x="1900773" y="6191921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4390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439028"/>
                </a:solidFill>
              </a:rPr>
              <a:t>M-01</a:t>
            </a:r>
            <a:endParaRPr kumimoji="1" lang="ja-JP" altLang="en-US" sz="1100" dirty="0">
              <a:solidFill>
                <a:srgbClr val="439028"/>
              </a:solidFill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1BE443DC-2204-7776-CB2D-C8821DF2C56D}"/>
              </a:ext>
            </a:extLst>
          </p:cNvPr>
          <p:cNvSpPr/>
          <p:nvPr/>
        </p:nvSpPr>
        <p:spPr>
          <a:xfrm>
            <a:off x="1900773" y="6747517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4390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439028"/>
                </a:solidFill>
              </a:rPr>
              <a:t>M-02</a:t>
            </a:r>
            <a:endParaRPr kumimoji="1" lang="ja-JP" altLang="en-US" sz="1100" dirty="0">
              <a:solidFill>
                <a:srgbClr val="439028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A37CC2A6-4147-3A60-3063-76060ADDAB1B}"/>
              </a:ext>
            </a:extLst>
          </p:cNvPr>
          <p:cNvSpPr/>
          <p:nvPr/>
        </p:nvSpPr>
        <p:spPr>
          <a:xfrm>
            <a:off x="1900773" y="7285139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4390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439028"/>
                </a:solidFill>
              </a:rPr>
              <a:t>M-03</a:t>
            </a:r>
            <a:endParaRPr kumimoji="1" lang="ja-JP" altLang="en-US" sz="1100" dirty="0">
              <a:solidFill>
                <a:srgbClr val="439028"/>
              </a:solidFill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54EB386B-54A6-A3F9-2763-CA6C0B585912}"/>
              </a:ext>
            </a:extLst>
          </p:cNvPr>
          <p:cNvSpPr/>
          <p:nvPr/>
        </p:nvSpPr>
        <p:spPr>
          <a:xfrm>
            <a:off x="7064460" y="7986369"/>
            <a:ext cx="4093926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971CD"/>
              </a:gs>
              <a:gs pos="58000">
                <a:srgbClr val="9D2B9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訓練データの汚染</a:t>
            </a:r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E17C6899-76D8-014D-B644-35B139DFCA1F}"/>
              </a:ext>
            </a:extLst>
          </p:cNvPr>
          <p:cNvSpPr/>
          <p:nvPr/>
        </p:nvSpPr>
        <p:spPr>
          <a:xfrm>
            <a:off x="9205153" y="8523197"/>
            <a:ext cx="1984214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971CD"/>
              </a:gs>
              <a:gs pos="48000">
                <a:srgbClr val="9D2B9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モデルの盗難</a:t>
            </a: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E35811C9-83DE-4312-F7B2-2A2D1224E451}"/>
              </a:ext>
            </a:extLst>
          </p:cNvPr>
          <p:cNvSpPr/>
          <p:nvPr/>
        </p:nvSpPr>
        <p:spPr>
          <a:xfrm>
            <a:off x="1900773" y="8057132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5">
                    <a:lumMod val="75000"/>
                  </a:schemeClr>
                </a:solidFill>
              </a:rPr>
              <a:t>L-01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437457BD-D1FF-C683-52C0-DB8FC01990F4}"/>
              </a:ext>
            </a:extLst>
          </p:cNvPr>
          <p:cNvSpPr/>
          <p:nvPr/>
        </p:nvSpPr>
        <p:spPr>
          <a:xfrm>
            <a:off x="1900773" y="8612728"/>
            <a:ext cx="741173" cy="26168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5">
                    <a:lumMod val="75000"/>
                  </a:schemeClr>
                </a:solidFill>
              </a:rPr>
              <a:t>L-02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742B5DD0-70AE-FA82-75D0-B949B2A6D429}"/>
              </a:ext>
            </a:extLst>
          </p:cNvPr>
          <p:cNvCxnSpPr>
            <a:cxnSpLocks/>
          </p:cNvCxnSpPr>
          <p:nvPr/>
        </p:nvCxnSpPr>
        <p:spPr>
          <a:xfrm>
            <a:off x="1900773" y="3360474"/>
            <a:ext cx="934392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B9B2E23-228F-33E6-FF0D-4D6EC9C575B7}"/>
              </a:ext>
            </a:extLst>
          </p:cNvPr>
          <p:cNvCxnSpPr>
            <a:cxnSpLocks/>
          </p:cNvCxnSpPr>
          <p:nvPr/>
        </p:nvCxnSpPr>
        <p:spPr>
          <a:xfrm>
            <a:off x="1900773" y="5936535"/>
            <a:ext cx="934392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4628BA58-6ABC-105B-A2FE-4209F1B58F21}"/>
              </a:ext>
            </a:extLst>
          </p:cNvPr>
          <p:cNvCxnSpPr>
            <a:cxnSpLocks/>
          </p:cNvCxnSpPr>
          <p:nvPr/>
        </p:nvCxnSpPr>
        <p:spPr>
          <a:xfrm>
            <a:off x="1900773" y="7811063"/>
            <a:ext cx="934392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912A4FC6-F57A-964C-4346-350A78F5AF36}"/>
              </a:ext>
            </a:extLst>
          </p:cNvPr>
          <p:cNvCxnSpPr>
            <a:cxnSpLocks/>
          </p:cNvCxnSpPr>
          <p:nvPr/>
        </p:nvCxnSpPr>
        <p:spPr>
          <a:xfrm>
            <a:off x="1900773" y="9165944"/>
            <a:ext cx="934392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矢印: 五方向 94">
            <a:extLst>
              <a:ext uri="{FF2B5EF4-FFF2-40B4-BE49-F238E27FC236}">
                <a16:creationId xmlns:a16="http://schemas.microsoft.com/office/drawing/2014/main" id="{8D9BFD5A-81B4-693F-DF35-0253D74035B3}"/>
              </a:ext>
            </a:extLst>
          </p:cNvPr>
          <p:cNvSpPr/>
          <p:nvPr/>
        </p:nvSpPr>
        <p:spPr>
          <a:xfrm>
            <a:off x="2705937" y="167306"/>
            <a:ext cx="8796252" cy="737133"/>
          </a:xfrm>
          <a:prstGeom prst="homePlate">
            <a:avLst>
              <a:gd name="adj" fmla="val 3531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五方向 95">
            <a:extLst>
              <a:ext uri="{FF2B5EF4-FFF2-40B4-BE49-F238E27FC236}">
                <a16:creationId xmlns:a16="http://schemas.microsoft.com/office/drawing/2014/main" id="{FFC10F0C-689C-6DEA-D3DE-EF8BEBE67701}"/>
              </a:ext>
            </a:extLst>
          </p:cNvPr>
          <p:cNvSpPr/>
          <p:nvPr/>
        </p:nvSpPr>
        <p:spPr>
          <a:xfrm>
            <a:off x="3101293" y="167306"/>
            <a:ext cx="6277082" cy="737133"/>
          </a:xfrm>
          <a:prstGeom prst="homePlate">
            <a:avLst>
              <a:gd name="adj" fmla="val 3694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矢印: 五方向 96">
            <a:extLst>
              <a:ext uri="{FF2B5EF4-FFF2-40B4-BE49-F238E27FC236}">
                <a16:creationId xmlns:a16="http://schemas.microsoft.com/office/drawing/2014/main" id="{2057C010-56EC-77C7-A697-0B367ED21F85}"/>
              </a:ext>
            </a:extLst>
          </p:cNvPr>
          <p:cNvSpPr/>
          <p:nvPr/>
        </p:nvSpPr>
        <p:spPr>
          <a:xfrm>
            <a:off x="3101293" y="167306"/>
            <a:ext cx="4146920" cy="737133"/>
          </a:xfrm>
          <a:prstGeom prst="homePlate">
            <a:avLst>
              <a:gd name="adj" fmla="val 3531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矢印: 五方向 97">
            <a:extLst>
              <a:ext uri="{FF2B5EF4-FFF2-40B4-BE49-F238E27FC236}">
                <a16:creationId xmlns:a16="http://schemas.microsoft.com/office/drawing/2014/main" id="{CF2182F8-98A5-052D-4A96-5C7EAE485921}"/>
              </a:ext>
            </a:extLst>
          </p:cNvPr>
          <p:cNvSpPr/>
          <p:nvPr/>
        </p:nvSpPr>
        <p:spPr>
          <a:xfrm>
            <a:off x="2705937" y="167306"/>
            <a:ext cx="2360719" cy="737133"/>
          </a:xfrm>
          <a:prstGeom prst="homePlate">
            <a:avLst>
              <a:gd name="adj" fmla="val 2878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92E04A-5400-2C95-448B-C6B2650E1C8A}"/>
              </a:ext>
            </a:extLst>
          </p:cNvPr>
          <p:cNvSpPr txBox="1"/>
          <p:nvPr/>
        </p:nvSpPr>
        <p:spPr>
          <a:xfrm>
            <a:off x="9378375" y="382146"/>
            <a:ext cx="192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モデルの自社開発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A81D8E-98BB-8667-8382-AD85E45F70F5}"/>
              </a:ext>
            </a:extLst>
          </p:cNvPr>
          <p:cNvSpPr txBox="1"/>
          <p:nvPr/>
        </p:nvSpPr>
        <p:spPr>
          <a:xfrm>
            <a:off x="7064460" y="382146"/>
            <a:ext cx="216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自社データの利用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94CB0D-41BC-9E3C-800F-ACB0ADD132BC}"/>
              </a:ext>
            </a:extLst>
          </p:cNvPr>
          <p:cNvSpPr txBox="1"/>
          <p:nvPr/>
        </p:nvSpPr>
        <p:spPr>
          <a:xfrm>
            <a:off x="2647675" y="382146"/>
            <a:ext cx="232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外部サービスの利用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D6FE52-82CF-21F4-0D62-32CB297BBC7E}"/>
              </a:ext>
            </a:extLst>
          </p:cNvPr>
          <p:cNvSpPr txBox="1"/>
          <p:nvPr/>
        </p:nvSpPr>
        <p:spPr>
          <a:xfrm>
            <a:off x="4975796" y="382146"/>
            <a:ext cx="21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を利用した独自環境</a:t>
            </a:r>
          </a:p>
        </p:txBody>
      </p:sp>
    </p:spTree>
    <p:extLst>
      <p:ext uri="{BB962C8B-B14F-4D97-AF65-F5344CB8AC3E}">
        <p14:creationId xmlns:p14="http://schemas.microsoft.com/office/powerpoint/2010/main" val="85409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114</Words>
  <Application>Microsoft Office PowerPoint</Application>
  <PresentationFormat>ユーザー設定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Yuichi Hattori</dc:creator>
  <cp:lastModifiedBy>Yuichi Hattori</cp:lastModifiedBy>
  <cp:revision>14</cp:revision>
  <dcterms:created xsi:type="dcterms:W3CDTF">2024-06-09T12:16:49Z</dcterms:created>
  <dcterms:modified xsi:type="dcterms:W3CDTF">2024-11-29T09:39:44Z</dcterms:modified>
</cp:coreProperties>
</file>