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7" r:id="rId2"/>
  </p:sldIdLst>
  <p:sldSz cx="1259998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4141"/>
    <a:srgbClr val="D9D9D9"/>
    <a:srgbClr val="F2F2F2"/>
    <a:srgbClr val="E76625"/>
    <a:srgbClr val="D66DCA"/>
    <a:srgbClr val="51AE30"/>
    <a:srgbClr val="4D95D7"/>
    <a:srgbClr val="B44914"/>
    <a:srgbClr val="C85116"/>
    <a:srgbClr val="9D2B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94"/>
  </p:normalViewPr>
  <p:slideViewPr>
    <p:cSldViewPr snapToGrid="0">
      <p:cViewPr varScale="1">
        <p:scale>
          <a:sx n="68" d="100"/>
          <a:sy n="68" d="100"/>
        </p:scale>
        <p:origin x="272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ichi Hattori" userId="c842edf0-40f4-4363-a2a1-86c6494c0f64" providerId="ADAL" clId="{B820AB5E-1A96-4892-A323-29BC07D6913C}"/>
    <pc:docChg chg="modSld">
      <pc:chgData name="Yuichi Hattori" userId="c842edf0-40f4-4363-a2a1-86c6494c0f64" providerId="ADAL" clId="{B820AB5E-1A96-4892-A323-29BC07D6913C}" dt="2024-08-16T12:14:04.096" v="32" actId="20577"/>
      <pc:docMkLst>
        <pc:docMk/>
      </pc:docMkLst>
      <pc:sldChg chg="modSp mod">
        <pc:chgData name="Yuichi Hattori" userId="c842edf0-40f4-4363-a2a1-86c6494c0f64" providerId="ADAL" clId="{B820AB5E-1A96-4892-A323-29BC07D6913C}" dt="2024-08-16T12:14:04.096" v="32" actId="20577"/>
        <pc:sldMkLst>
          <pc:docMk/>
          <pc:sldMk cId="854095543" sldId="256"/>
        </pc:sldMkLst>
        <pc:spChg chg="mod">
          <ac:chgData name="Yuichi Hattori" userId="c842edf0-40f4-4363-a2a1-86c6494c0f64" providerId="ADAL" clId="{B820AB5E-1A96-4892-A323-29BC07D6913C}" dt="2024-08-16T12:14:04.096" v="32" actId="20577"/>
          <ac:spMkLst>
            <pc:docMk/>
            <pc:sldMk cId="854095543" sldId="256"/>
            <ac:spMk id="14" creationId="{F9D6C107-45ED-2AC5-FAA7-454EAEAA6A99}"/>
          </ac:spMkLst>
        </pc:spChg>
        <pc:spChg chg="mod">
          <ac:chgData name="Yuichi Hattori" userId="c842edf0-40f4-4363-a2a1-86c6494c0f64" providerId="ADAL" clId="{B820AB5E-1A96-4892-A323-29BC07D6913C}" dt="2024-08-16T11:35:14.522" v="12" actId="20577"/>
          <ac:spMkLst>
            <pc:docMk/>
            <pc:sldMk cId="854095543" sldId="256"/>
            <ac:spMk id="27" creationId="{07B0B8F4-E8A7-5AA6-4E71-D12391340D4F}"/>
          </ac:spMkLst>
        </pc:spChg>
      </pc:sldChg>
    </pc:docChg>
  </pc:docChgLst>
  <pc:docChgLst>
    <pc:chgData name="Yuichi Hattori" userId="c842edf0-40f4-4363-a2a1-86c6494c0f64" providerId="ADAL" clId="{7E0BE938-04C3-4C60-A747-C560E91923F0}"/>
    <pc:docChg chg="undo custSel modSld">
      <pc:chgData name="Yuichi Hattori" userId="c842edf0-40f4-4363-a2a1-86c6494c0f64" providerId="ADAL" clId="{7E0BE938-04C3-4C60-A747-C560E91923F0}" dt="2024-06-25T09:26:23.375" v="1329" actId="20577"/>
      <pc:docMkLst>
        <pc:docMk/>
      </pc:docMkLst>
      <pc:sldChg chg="addSp delSp modSp mod">
        <pc:chgData name="Yuichi Hattori" userId="c842edf0-40f4-4363-a2a1-86c6494c0f64" providerId="ADAL" clId="{7E0BE938-04C3-4C60-A747-C560E91923F0}" dt="2024-06-25T09:26:23.375" v="1329" actId="20577"/>
        <pc:sldMkLst>
          <pc:docMk/>
          <pc:sldMk cId="854095543" sldId="256"/>
        </pc:sldMkLst>
        <pc:spChg chg="add mod ord">
          <ac:chgData name="Yuichi Hattori" userId="c842edf0-40f4-4363-a2a1-86c6494c0f64" providerId="ADAL" clId="{7E0BE938-04C3-4C60-A747-C560E91923F0}" dt="2024-06-25T08:41:57.383" v="1030" actId="14100"/>
          <ac:spMkLst>
            <pc:docMk/>
            <pc:sldMk cId="854095543" sldId="256"/>
            <ac:spMk id="2" creationId="{88BF04ED-61BC-6F16-7D13-7B5DE8FA035D}"/>
          </ac:spMkLst>
        </pc:spChg>
        <pc:spChg chg="add mod">
          <ac:chgData name="Yuichi Hattori" userId="c842edf0-40f4-4363-a2a1-86c6494c0f64" providerId="ADAL" clId="{7E0BE938-04C3-4C60-A747-C560E91923F0}" dt="2024-06-25T08:42:01.792" v="1031" actId="1076"/>
          <ac:spMkLst>
            <pc:docMk/>
            <pc:sldMk cId="854095543" sldId="256"/>
            <ac:spMk id="3" creationId="{291642DE-8233-809D-F1C6-9C63398839D1}"/>
          </ac:spMkLst>
        </pc:spChg>
        <pc:spChg chg="add mod ord">
          <ac:chgData name="Yuichi Hattori" userId="c842edf0-40f4-4363-a2a1-86c6494c0f64" providerId="ADAL" clId="{7E0BE938-04C3-4C60-A747-C560E91923F0}" dt="2024-06-25T09:24:28.013" v="1245" actId="167"/>
          <ac:spMkLst>
            <pc:docMk/>
            <pc:sldMk cId="854095543" sldId="256"/>
            <ac:spMk id="4" creationId="{563322E2-550F-0BEE-0A58-9B1C1ED4FD23}"/>
          </ac:spMkLst>
        </pc:spChg>
        <pc:spChg chg="add mod ord">
          <ac:chgData name="Yuichi Hattori" userId="c842edf0-40f4-4363-a2a1-86c6494c0f64" providerId="ADAL" clId="{7E0BE938-04C3-4C60-A747-C560E91923F0}" dt="2024-06-25T09:24:28.013" v="1245" actId="167"/>
          <ac:spMkLst>
            <pc:docMk/>
            <pc:sldMk cId="854095543" sldId="256"/>
            <ac:spMk id="5" creationId="{17454684-623B-7F0E-2691-FA6D894170E8}"/>
          </ac:spMkLst>
        </pc:spChg>
        <pc:spChg chg="add mod ord">
          <ac:chgData name="Yuichi Hattori" userId="c842edf0-40f4-4363-a2a1-86c6494c0f64" providerId="ADAL" clId="{7E0BE938-04C3-4C60-A747-C560E91923F0}" dt="2024-06-25T09:24:28.013" v="1245" actId="167"/>
          <ac:spMkLst>
            <pc:docMk/>
            <pc:sldMk cId="854095543" sldId="256"/>
            <ac:spMk id="6" creationId="{03A11050-314D-3308-9FD5-2E47F3269834}"/>
          </ac:spMkLst>
        </pc:spChg>
        <pc:spChg chg="add mod ord">
          <ac:chgData name="Yuichi Hattori" userId="c842edf0-40f4-4363-a2a1-86c6494c0f64" providerId="ADAL" clId="{7E0BE938-04C3-4C60-A747-C560E91923F0}" dt="2024-06-25T09:24:28.013" v="1245" actId="167"/>
          <ac:spMkLst>
            <pc:docMk/>
            <pc:sldMk cId="854095543" sldId="256"/>
            <ac:spMk id="7" creationId="{5FF2FBD2-7AAC-75A1-0707-A6A27601C2C2}"/>
          </ac:spMkLst>
        </pc:spChg>
        <pc:spChg chg="add mod">
          <ac:chgData name="Yuichi Hattori" userId="c842edf0-40f4-4363-a2a1-86c6494c0f64" providerId="ADAL" clId="{7E0BE938-04C3-4C60-A747-C560E91923F0}" dt="2024-06-25T08:30:22.453" v="871" actId="1035"/>
          <ac:spMkLst>
            <pc:docMk/>
            <pc:sldMk cId="854095543" sldId="256"/>
            <ac:spMk id="8" creationId="{B792E04A-5400-2C95-448B-C6B2650E1C8A}"/>
          </ac:spMkLst>
        </pc:spChg>
        <pc:spChg chg="add mod">
          <ac:chgData name="Yuichi Hattori" userId="c842edf0-40f4-4363-a2a1-86c6494c0f64" providerId="ADAL" clId="{7E0BE938-04C3-4C60-A747-C560E91923F0}" dt="2024-06-25T08:30:22.453" v="871" actId="1035"/>
          <ac:spMkLst>
            <pc:docMk/>
            <pc:sldMk cId="854095543" sldId="256"/>
            <ac:spMk id="9" creationId="{B7A81D8E-98BB-8667-8382-AD85E45F70F5}"/>
          </ac:spMkLst>
        </pc:spChg>
        <pc:spChg chg="add mod">
          <ac:chgData name="Yuichi Hattori" userId="c842edf0-40f4-4363-a2a1-86c6494c0f64" providerId="ADAL" clId="{7E0BE938-04C3-4C60-A747-C560E91923F0}" dt="2024-06-25T08:46:06.574" v="1100" actId="20577"/>
          <ac:spMkLst>
            <pc:docMk/>
            <pc:sldMk cId="854095543" sldId="256"/>
            <ac:spMk id="10" creationId="{E194CB0D-41BC-9E3C-800F-ACB0ADD132BC}"/>
          </ac:spMkLst>
        </pc:spChg>
        <pc:spChg chg="add mod">
          <ac:chgData name="Yuichi Hattori" userId="c842edf0-40f4-4363-a2a1-86c6494c0f64" providerId="ADAL" clId="{7E0BE938-04C3-4C60-A747-C560E91923F0}" dt="2024-06-25T08:30:22.453" v="871" actId="1035"/>
          <ac:spMkLst>
            <pc:docMk/>
            <pc:sldMk cId="854095543" sldId="256"/>
            <ac:spMk id="11" creationId="{63D6FE52-82CF-21F4-0D62-32CB297BBC7E}"/>
          </ac:spMkLst>
        </pc:spChg>
        <pc:spChg chg="add mod">
          <ac:chgData name="Yuichi Hattori" userId="c842edf0-40f4-4363-a2a1-86c6494c0f64" providerId="ADAL" clId="{7E0BE938-04C3-4C60-A747-C560E91923F0}" dt="2024-06-25T08:38:13.276" v="895" actId="404"/>
          <ac:spMkLst>
            <pc:docMk/>
            <pc:sldMk cId="854095543" sldId="256"/>
            <ac:spMk id="12" creationId="{E5C9C006-4A67-8AC6-2330-45916F5BFB3B}"/>
          </ac:spMkLst>
        </pc:spChg>
        <pc:spChg chg="add mod">
          <ac:chgData name="Yuichi Hattori" userId="c842edf0-40f4-4363-a2a1-86c6494c0f64" providerId="ADAL" clId="{7E0BE938-04C3-4C60-A747-C560E91923F0}" dt="2024-06-25T08:38:18.428" v="896" actId="1076"/>
          <ac:spMkLst>
            <pc:docMk/>
            <pc:sldMk cId="854095543" sldId="256"/>
            <ac:spMk id="13" creationId="{B7FFE671-5460-1AA2-90B2-8B616F6A45EE}"/>
          </ac:spMkLst>
        </pc:spChg>
        <pc:spChg chg="add mod">
          <ac:chgData name="Yuichi Hattori" userId="c842edf0-40f4-4363-a2a1-86c6494c0f64" providerId="ADAL" clId="{7E0BE938-04C3-4C60-A747-C560E91923F0}" dt="2024-06-25T09:26:23.375" v="1329" actId="20577"/>
          <ac:spMkLst>
            <pc:docMk/>
            <pc:sldMk cId="854095543" sldId="256"/>
            <ac:spMk id="14" creationId="{F9D6C107-45ED-2AC5-FAA7-454EAEAA6A99}"/>
          </ac:spMkLst>
        </pc:spChg>
        <pc:spChg chg="add mod">
          <ac:chgData name="Yuichi Hattori" userId="c842edf0-40f4-4363-a2a1-86c6494c0f64" providerId="ADAL" clId="{7E0BE938-04C3-4C60-A747-C560E91923F0}" dt="2024-06-25T08:41:52.227" v="1029" actId="20577"/>
          <ac:spMkLst>
            <pc:docMk/>
            <pc:sldMk cId="854095543" sldId="256"/>
            <ac:spMk id="15" creationId="{B8376F84-8A9B-A021-F029-41468E96DBD3}"/>
          </ac:spMkLst>
        </pc:spChg>
        <pc:spChg chg="add mod ord">
          <ac:chgData name="Yuichi Hattori" userId="c842edf0-40f4-4363-a2a1-86c6494c0f64" providerId="ADAL" clId="{7E0BE938-04C3-4C60-A747-C560E91923F0}" dt="2024-06-25T08:47:20.057" v="1110" actId="14100"/>
          <ac:spMkLst>
            <pc:docMk/>
            <pc:sldMk cId="854095543" sldId="256"/>
            <ac:spMk id="16" creationId="{3DCF894B-6CAA-8AEF-6CBF-3883243F681B}"/>
          </ac:spMkLst>
        </pc:spChg>
        <pc:spChg chg="add del">
          <ac:chgData name="Yuichi Hattori" userId="c842edf0-40f4-4363-a2a1-86c6494c0f64" providerId="ADAL" clId="{7E0BE938-04C3-4C60-A747-C560E91923F0}" dt="2024-06-09T13:12:27.394" v="277" actId="22"/>
          <ac:spMkLst>
            <pc:docMk/>
            <pc:sldMk cId="854095543" sldId="256"/>
            <ac:spMk id="16" creationId="{9CBEA6B5-0B17-16ED-01A9-1FEE2DB3F7B1}"/>
          </ac:spMkLst>
        </pc:spChg>
        <pc:spChg chg="add mod">
          <ac:chgData name="Yuichi Hattori" userId="c842edf0-40f4-4363-a2a1-86c6494c0f64" providerId="ADAL" clId="{7E0BE938-04C3-4C60-A747-C560E91923F0}" dt="2024-06-25T08:34:01.510" v="883" actId="14100"/>
          <ac:spMkLst>
            <pc:docMk/>
            <pc:sldMk cId="854095543" sldId="256"/>
            <ac:spMk id="17" creationId="{4AF3BE93-18DC-B112-0497-CAFFEDDD16B1}"/>
          </ac:spMkLst>
        </pc:spChg>
        <pc:spChg chg="add del mod">
          <ac:chgData name="Yuichi Hattori" userId="c842edf0-40f4-4363-a2a1-86c6494c0f64" providerId="ADAL" clId="{7E0BE938-04C3-4C60-A747-C560E91923F0}" dt="2024-06-25T08:52:49.883" v="1199" actId="478"/>
          <ac:spMkLst>
            <pc:docMk/>
            <pc:sldMk cId="854095543" sldId="256"/>
            <ac:spMk id="18" creationId="{93427BBA-7348-828C-9F27-604F785EBEE1}"/>
          </ac:spMkLst>
        </pc:spChg>
        <pc:spChg chg="add mod">
          <ac:chgData name="Yuichi Hattori" userId="c842edf0-40f4-4363-a2a1-86c6494c0f64" providerId="ADAL" clId="{7E0BE938-04C3-4C60-A747-C560E91923F0}" dt="2024-06-25T08:49:17.383" v="1157" actId="404"/>
          <ac:spMkLst>
            <pc:docMk/>
            <pc:sldMk cId="854095543" sldId="256"/>
            <ac:spMk id="19" creationId="{4B33A1A1-1482-2C67-EFA2-6FE3062DF2E2}"/>
          </ac:spMkLst>
        </pc:spChg>
        <pc:spChg chg="add mod">
          <ac:chgData name="Yuichi Hattori" userId="c842edf0-40f4-4363-a2a1-86c6494c0f64" providerId="ADAL" clId="{7E0BE938-04C3-4C60-A747-C560E91923F0}" dt="2024-06-25T08:47:38.850" v="1115" actId="403"/>
          <ac:spMkLst>
            <pc:docMk/>
            <pc:sldMk cId="854095543" sldId="256"/>
            <ac:spMk id="20" creationId="{472DCB68-BD79-6F43-6B2B-49CADD2683DE}"/>
          </ac:spMkLst>
        </pc:spChg>
        <pc:spChg chg="add del mod">
          <ac:chgData name="Yuichi Hattori" userId="c842edf0-40f4-4363-a2a1-86c6494c0f64" providerId="ADAL" clId="{7E0BE938-04C3-4C60-A747-C560E91923F0}" dt="2024-06-25T08:52:52.058" v="1200" actId="478"/>
          <ac:spMkLst>
            <pc:docMk/>
            <pc:sldMk cId="854095543" sldId="256"/>
            <ac:spMk id="21" creationId="{5DE2C9FD-D43C-5D84-7DEA-68E6C2D09C37}"/>
          </ac:spMkLst>
        </pc:spChg>
        <pc:spChg chg="add mod">
          <ac:chgData name="Yuichi Hattori" userId="c842edf0-40f4-4363-a2a1-86c6494c0f64" providerId="ADAL" clId="{7E0BE938-04C3-4C60-A747-C560E91923F0}" dt="2024-06-25T09:24:40.335" v="1247" actId="1076"/>
          <ac:spMkLst>
            <pc:docMk/>
            <pc:sldMk cId="854095543" sldId="256"/>
            <ac:spMk id="22" creationId="{6941B6DE-D326-2F14-9300-2495EB3A31F6}"/>
          </ac:spMkLst>
        </pc:spChg>
        <pc:spChg chg="add mod">
          <ac:chgData name="Yuichi Hattori" userId="c842edf0-40f4-4363-a2a1-86c6494c0f64" providerId="ADAL" clId="{7E0BE938-04C3-4C60-A747-C560E91923F0}" dt="2024-06-25T08:53:02.010" v="1202" actId="1076"/>
          <ac:spMkLst>
            <pc:docMk/>
            <pc:sldMk cId="854095543" sldId="256"/>
            <ac:spMk id="23" creationId="{716B227C-9872-4D92-B385-1300B118EEE7}"/>
          </ac:spMkLst>
        </pc:spChg>
        <pc:spChg chg="add del mod">
          <ac:chgData name="Yuichi Hattori" userId="c842edf0-40f4-4363-a2a1-86c6494c0f64" providerId="ADAL" clId="{7E0BE938-04C3-4C60-A747-C560E91923F0}" dt="2024-06-09T13:18:33.983" v="540" actId="21"/>
          <ac:spMkLst>
            <pc:docMk/>
            <pc:sldMk cId="854095543" sldId="256"/>
            <ac:spMk id="23" creationId="{C551629D-B6BF-4A0F-17A8-8A1EB5FB7D55}"/>
          </ac:spMkLst>
        </pc:spChg>
        <pc:spChg chg="add mod">
          <ac:chgData name="Yuichi Hattori" userId="c842edf0-40f4-4363-a2a1-86c6494c0f64" providerId="ADAL" clId="{7E0BE938-04C3-4C60-A747-C560E91923F0}" dt="2024-06-25T08:45:56.626" v="1078" actId="14100"/>
          <ac:spMkLst>
            <pc:docMk/>
            <pc:sldMk cId="854095543" sldId="256"/>
            <ac:spMk id="24" creationId="{1B11573A-8199-7EDA-C27B-8F442BEC3541}"/>
          </ac:spMkLst>
        </pc:spChg>
        <pc:spChg chg="add del mod">
          <ac:chgData name="Yuichi Hattori" userId="c842edf0-40f4-4363-a2a1-86c6494c0f64" providerId="ADAL" clId="{7E0BE938-04C3-4C60-A747-C560E91923F0}" dt="2024-06-25T08:33:36.477" v="882" actId="478"/>
          <ac:spMkLst>
            <pc:docMk/>
            <pc:sldMk cId="854095543" sldId="256"/>
            <ac:spMk id="25" creationId="{AF1DBD12-D178-7A4F-DD20-EA56AEC38CD0}"/>
          </ac:spMkLst>
        </pc:spChg>
        <pc:spChg chg="add mod">
          <ac:chgData name="Yuichi Hattori" userId="c842edf0-40f4-4363-a2a1-86c6494c0f64" providerId="ADAL" clId="{7E0BE938-04C3-4C60-A747-C560E91923F0}" dt="2024-06-25T08:47:08.855" v="1109" actId="404"/>
          <ac:spMkLst>
            <pc:docMk/>
            <pc:sldMk cId="854095543" sldId="256"/>
            <ac:spMk id="26" creationId="{782E8FB4-5743-C5D1-A438-374CD5D45378}"/>
          </ac:spMkLst>
        </pc:spChg>
        <pc:spChg chg="add mod">
          <ac:chgData name="Yuichi Hattori" userId="c842edf0-40f4-4363-a2a1-86c6494c0f64" providerId="ADAL" clId="{7E0BE938-04C3-4C60-A747-C560E91923F0}" dt="2024-06-25T08:46:46.194" v="1105" actId="1076"/>
          <ac:spMkLst>
            <pc:docMk/>
            <pc:sldMk cId="854095543" sldId="256"/>
            <ac:spMk id="27" creationId="{07B0B8F4-E8A7-5AA6-4E71-D12391340D4F}"/>
          </ac:spMkLst>
        </pc:spChg>
        <pc:spChg chg="add mod">
          <ac:chgData name="Yuichi Hattori" userId="c842edf0-40f4-4363-a2a1-86c6494c0f64" providerId="ADAL" clId="{7E0BE938-04C3-4C60-A747-C560E91923F0}" dt="2024-06-25T09:24:35.895" v="1246" actId="1076"/>
          <ac:spMkLst>
            <pc:docMk/>
            <pc:sldMk cId="854095543" sldId="256"/>
            <ac:spMk id="28" creationId="{E111E584-CAE6-0464-5BC1-D05A8874BC5B}"/>
          </ac:spMkLst>
        </pc:spChg>
        <pc:spChg chg="add del mod">
          <ac:chgData name="Yuichi Hattori" userId="c842edf0-40f4-4363-a2a1-86c6494c0f64" providerId="ADAL" clId="{7E0BE938-04C3-4C60-A747-C560E91923F0}" dt="2024-06-09T13:31:58.896" v="663" actId="21"/>
          <ac:spMkLst>
            <pc:docMk/>
            <pc:sldMk cId="854095543" sldId="256"/>
            <ac:spMk id="29" creationId="{C09230DB-34E6-DFDC-77CF-4C1D8C940D36}"/>
          </ac:spMkLst>
        </pc:spChg>
        <pc:spChg chg="add mod ord">
          <ac:chgData name="Yuichi Hattori" userId="c842edf0-40f4-4363-a2a1-86c6494c0f64" providerId="ADAL" clId="{7E0BE938-04C3-4C60-A747-C560E91923F0}" dt="2024-06-25T08:49:37.552" v="1160" actId="207"/>
          <ac:spMkLst>
            <pc:docMk/>
            <pc:sldMk cId="854095543" sldId="256"/>
            <ac:spMk id="29" creationId="{F3D620B3-214B-F0E4-68BA-0BE198152276}"/>
          </ac:spMkLst>
        </pc:spChg>
        <pc:spChg chg="add mod">
          <ac:chgData name="Yuichi Hattori" userId="c842edf0-40f4-4363-a2a1-86c6494c0f64" providerId="ADAL" clId="{7E0BE938-04C3-4C60-A747-C560E91923F0}" dt="2024-06-25T09:24:43.822" v="1248" actId="1076"/>
          <ac:spMkLst>
            <pc:docMk/>
            <pc:sldMk cId="854095543" sldId="256"/>
            <ac:spMk id="30" creationId="{CAC70A18-77DE-724C-BB7F-6D52062E27B9}"/>
          </ac:spMkLst>
        </pc:spChg>
        <pc:spChg chg="add mod ord">
          <ac:chgData name="Yuichi Hattori" userId="c842edf0-40f4-4363-a2a1-86c6494c0f64" providerId="ADAL" clId="{7E0BE938-04C3-4C60-A747-C560E91923F0}" dt="2024-06-25T08:56:15.899" v="1208" actId="20577"/>
          <ac:spMkLst>
            <pc:docMk/>
            <pc:sldMk cId="854095543" sldId="256"/>
            <ac:spMk id="31" creationId="{2FDCE38D-35FE-6355-2B91-87E25B1A6842}"/>
          </ac:spMkLst>
        </pc:spChg>
        <pc:spChg chg="add mod ord">
          <ac:chgData name="Yuichi Hattori" userId="c842edf0-40f4-4363-a2a1-86c6494c0f64" providerId="ADAL" clId="{7E0BE938-04C3-4C60-A747-C560E91923F0}" dt="2024-06-25T09:17:03.082" v="1237" actId="1035"/>
          <ac:spMkLst>
            <pc:docMk/>
            <pc:sldMk cId="854095543" sldId="256"/>
            <ac:spMk id="32" creationId="{B186B924-59C7-DFEF-9A68-D688879BB6AE}"/>
          </ac:spMkLst>
        </pc:spChg>
        <pc:spChg chg="add mod">
          <ac:chgData name="Yuichi Hattori" userId="c842edf0-40f4-4363-a2a1-86c6494c0f64" providerId="ADAL" clId="{7E0BE938-04C3-4C60-A747-C560E91923F0}" dt="2024-06-25T08:49:11.905" v="1156" actId="1076"/>
          <ac:spMkLst>
            <pc:docMk/>
            <pc:sldMk cId="854095543" sldId="256"/>
            <ac:spMk id="33" creationId="{1E4096BD-4D45-625D-22AD-F82F12FE734E}"/>
          </ac:spMkLst>
        </pc:spChg>
        <pc:spChg chg="add mod">
          <ac:chgData name="Yuichi Hattori" userId="c842edf0-40f4-4363-a2a1-86c6494c0f64" providerId="ADAL" clId="{7E0BE938-04C3-4C60-A747-C560E91923F0}" dt="2024-06-25T09:24:06.416" v="1240" actId="207"/>
          <ac:spMkLst>
            <pc:docMk/>
            <pc:sldMk cId="854095543" sldId="256"/>
            <ac:spMk id="34" creationId="{29E40156-3ABE-B912-F921-399BBA685CE5}"/>
          </ac:spMkLst>
        </pc:spChg>
        <pc:spChg chg="add mod">
          <ac:chgData name="Yuichi Hattori" userId="c842edf0-40f4-4363-a2a1-86c6494c0f64" providerId="ADAL" clId="{7E0BE938-04C3-4C60-A747-C560E91923F0}" dt="2024-06-25T08:56:03.892" v="1204" actId="1076"/>
          <ac:spMkLst>
            <pc:docMk/>
            <pc:sldMk cId="854095543" sldId="256"/>
            <ac:spMk id="35" creationId="{1009087B-4511-EC85-6566-7FD6FC402B2C}"/>
          </ac:spMkLst>
        </pc:spChg>
        <pc:spChg chg="add mod">
          <ac:chgData name="Yuichi Hattori" userId="c842edf0-40f4-4363-a2a1-86c6494c0f64" providerId="ADAL" clId="{7E0BE938-04C3-4C60-A747-C560E91923F0}" dt="2024-06-25T09:17:07.054" v="1238" actId="14100"/>
          <ac:spMkLst>
            <pc:docMk/>
            <pc:sldMk cId="854095543" sldId="256"/>
            <ac:spMk id="36" creationId="{7334DB38-816D-720D-0FD1-36379171817E}"/>
          </ac:spMkLst>
        </pc:spChg>
        <pc:spChg chg="add mod ord">
          <ac:chgData name="Yuichi Hattori" userId="c842edf0-40f4-4363-a2a1-86c6494c0f64" providerId="ADAL" clId="{7E0BE938-04C3-4C60-A747-C560E91923F0}" dt="2024-06-25T09:25:00.317" v="1251" actId="207"/>
          <ac:spMkLst>
            <pc:docMk/>
            <pc:sldMk cId="854095543" sldId="256"/>
            <ac:spMk id="37" creationId="{ADD97D49-A59F-757C-E2C0-C85CEA1E66FB}"/>
          </ac:spMkLst>
        </pc:spChg>
        <pc:spChg chg="add mod">
          <ac:chgData name="Yuichi Hattori" userId="c842edf0-40f4-4363-a2a1-86c6494c0f64" providerId="ADAL" clId="{7E0BE938-04C3-4C60-A747-C560E91923F0}" dt="2024-06-25T09:25:52.423" v="1302" actId="1035"/>
          <ac:spMkLst>
            <pc:docMk/>
            <pc:sldMk cId="854095543" sldId="256"/>
            <ac:spMk id="38" creationId="{36A955E5-CCFF-4A12-0EB4-5ED6BE8A5E6C}"/>
          </ac:spMkLst>
        </pc:spChg>
      </pc:sldChg>
    </pc:docChg>
  </pc:docChgLst>
  <pc:docChgLst>
    <pc:chgData name="Yuichi Hattori" userId="c842edf0-40f4-4363-a2a1-86c6494c0f64" providerId="ADAL" clId="{1F004791-01D8-42AB-AC0B-527DC6BE7D58}"/>
    <pc:docChg chg="undo custSel addSld delSld modSld">
      <pc:chgData name="Yuichi Hattori" userId="c842edf0-40f4-4363-a2a1-86c6494c0f64" providerId="ADAL" clId="{1F004791-01D8-42AB-AC0B-527DC6BE7D58}" dt="2024-08-13T12:32:31.682" v="2523" actId="47"/>
      <pc:docMkLst>
        <pc:docMk/>
      </pc:docMkLst>
      <pc:sldChg chg="modSp mod">
        <pc:chgData name="Yuichi Hattori" userId="c842edf0-40f4-4363-a2a1-86c6494c0f64" providerId="ADAL" clId="{1F004791-01D8-42AB-AC0B-527DC6BE7D58}" dt="2024-08-13T12:19:57.013" v="2521" actId="20577"/>
        <pc:sldMkLst>
          <pc:docMk/>
          <pc:sldMk cId="854095543" sldId="256"/>
        </pc:sldMkLst>
        <pc:spChg chg="mod">
          <ac:chgData name="Yuichi Hattori" userId="c842edf0-40f4-4363-a2a1-86c6494c0f64" providerId="ADAL" clId="{1F004791-01D8-42AB-AC0B-527DC6BE7D58}" dt="2024-08-13T12:19:21.040" v="2482" actId="20577"/>
          <ac:spMkLst>
            <pc:docMk/>
            <pc:sldMk cId="854095543" sldId="256"/>
            <ac:spMk id="12" creationId="{E5C9C006-4A67-8AC6-2330-45916F5BFB3B}"/>
          </ac:spMkLst>
        </pc:spChg>
        <pc:spChg chg="mod">
          <ac:chgData name="Yuichi Hattori" userId="c842edf0-40f4-4363-a2a1-86c6494c0f64" providerId="ADAL" clId="{1F004791-01D8-42AB-AC0B-527DC6BE7D58}" dt="2024-08-13T12:19:25.568" v="2487" actId="20577"/>
          <ac:spMkLst>
            <pc:docMk/>
            <pc:sldMk cId="854095543" sldId="256"/>
            <ac:spMk id="13" creationId="{B7FFE671-5460-1AA2-90B2-8B616F6A45EE}"/>
          </ac:spMkLst>
        </pc:spChg>
        <pc:spChg chg="mod">
          <ac:chgData name="Yuichi Hattori" userId="c842edf0-40f4-4363-a2a1-86c6494c0f64" providerId="ADAL" clId="{1F004791-01D8-42AB-AC0B-527DC6BE7D58}" dt="2024-08-13T12:19:57.013" v="2521" actId="20577"/>
          <ac:spMkLst>
            <pc:docMk/>
            <pc:sldMk cId="854095543" sldId="256"/>
            <ac:spMk id="14" creationId="{F9D6C107-45ED-2AC5-FAA7-454EAEAA6A99}"/>
          </ac:spMkLst>
        </pc:spChg>
        <pc:spChg chg="mod">
          <ac:chgData name="Yuichi Hattori" userId="c842edf0-40f4-4363-a2a1-86c6494c0f64" providerId="ADAL" clId="{1F004791-01D8-42AB-AC0B-527DC6BE7D58}" dt="2024-08-13T12:19:34.272" v="2497" actId="20577"/>
          <ac:spMkLst>
            <pc:docMk/>
            <pc:sldMk cId="854095543" sldId="256"/>
            <ac:spMk id="15" creationId="{B8376F84-8A9B-A021-F029-41468E96DBD3}"/>
          </ac:spMkLst>
        </pc:spChg>
        <pc:spChg chg="mod">
          <ac:chgData name="Yuichi Hattori" userId="c842edf0-40f4-4363-a2a1-86c6494c0f64" providerId="ADAL" clId="{1F004791-01D8-42AB-AC0B-527DC6BE7D58}" dt="2024-08-13T12:19:09.527" v="2477" actId="20577"/>
          <ac:spMkLst>
            <pc:docMk/>
            <pc:sldMk cId="854095543" sldId="256"/>
            <ac:spMk id="17" creationId="{4AF3BE93-18DC-B112-0497-CAFFEDDD16B1}"/>
          </ac:spMkLst>
        </pc:spChg>
        <pc:spChg chg="mod">
          <ac:chgData name="Yuichi Hattori" userId="c842edf0-40f4-4363-a2a1-86c6494c0f64" providerId="ADAL" clId="{1F004791-01D8-42AB-AC0B-527DC6BE7D58}" dt="2024-08-13T12:18:59.323" v="2468" actId="20577"/>
          <ac:spMkLst>
            <pc:docMk/>
            <pc:sldMk cId="854095543" sldId="256"/>
            <ac:spMk id="19" creationId="{4B33A1A1-1482-2C67-EFA2-6FE3062DF2E2}"/>
          </ac:spMkLst>
        </pc:spChg>
        <pc:spChg chg="mod">
          <ac:chgData name="Yuichi Hattori" userId="c842edf0-40f4-4363-a2a1-86c6494c0f64" providerId="ADAL" clId="{1F004791-01D8-42AB-AC0B-527DC6BE7D58}" dt="2024-08-13T12:18:24.552" v="2448" actId="20577"/>
          <ac:spMkLst>
            <pc:docMk/>
            <pc:sldMk cId="854095543" sldId="256"/>
            <ac:spMk id="20" creationId="{472DCB68-BD79-6F43-6B2B-49CADD2683DE}"/>
          </ac:spMkLst>
        </pc:spChg>
        <pc:spChg chg="mod">
          <ac:chgData name="Yuichi Hattori" userId="c842edf0-40f4-4363-a2a1-86c6494c0f64" providerId="ADAL" clId="{1F004791-01D8-42AB-AC0B-527DC6BE7D58}" dt="2024-08-13T12:19:45.311" v="2509" actId="20577"/>
          <ac:spMkLst>
            <pc:docMk/>
            <pc:sldMk cId="854095543" sldId="256"/>
            <ac:spMk id="22" creationId="{6941B6DE-D326-2F14-9300-2495EB3A31F6}"/>
          </ac:spMkLst>
        </pc:spChg>
        <pc:spChg chg="mod">
          <ac:chgData name="Yuichi Hattori" userId="c842edf0-40f4-4363-a2a1-86c6494c0f64" providerId="ADAL" clId="{1F004791-01D8-42AB-AC0B-527DC6BE7D58}" dt="2024-08-13T12:17:58.550" v="2423" actId="404"/>
          <ac:spMkLst>
            <pc:docMk/>
            <pc:sldMk cId="854095543" sldId="256"/>
            <ac:spMk id="24" creationId="{1B11573A-8199-7EDA-C27B-8F442BEC3541}"/>
          </ac:spMkLst>
        </pc:spChg>
        <pc:spChg chg="mod">
          <ac:chgData name="Yuichi Hattori" userId="c842edf0-40f4-4363-a2a1-86c6494c0f64" providerId="ADAL" clId="{1F004791-01D8-42AB-AC0B-527DC6BE7D58}" dt="2024-08-13T12:18:13.585" v="2441" actId="20577"/>
          <ac:spMkLst>
            <pc:docMk/>
            <pc:sldMk cId="854095543" sldId="256"/>
            <ac:spMk id="26" creationId="{782E8FB4-5743-C5D1-A438-374CD5D45378}"/>
          </ac:spMkLst>
        </pc:spChg>
        <pc:spChg chg="mod">
          <ac:chgData name="Yuichi Hattori" userId="c842edf0-40f4-4363-a2a1-86c6494c0f64" providerId="ADAL" clId="{1F004791-01D8-42AB-AC0B-527DC6BE7D58}" dt="2024-08-13T12:18:07.114" v="2436" actId="20577"/>
          <ac:spMkLst>
            <pc:docMk/>
            <pc:sldMk cId="854095543" sldId="256"/>
            <ac:spMk id="27" creationId="{07B0B8F4-E8A7-5AA6-4E71-D12391340D4F}"/>
          </ac:spMkLst>
        </pc:spChg>
        <pc:spChg chg="mod">
          <ac:chgData name="Yuichi Hattori" userId="c842edf0-40f4-4363-a2a1-86c6494c0f64" providerId="ADAL" clId="{1F004791-01D8-42AB-AC0B-527DC6BE7D58}" dt="2024-08-13T12:19:41.021" v="2504" actId="20577"/>
          <ac:spMkLst>
            <pc:docMk/>
            <pc:sldMk cId="854095543" sldId="256"/>
            <ac:spMk id="28" creationId="{E111E584-CAE6-0464-5BC1-D05A8874BC5B}"/>
          </ac:spMkLst>
        </pc:spChg>
        <pc:spChg chg="mod">
          <ac:chgData name="Yuichi Hattori" userId="c842edf0-40f4-4363-a2a1-86c6494c0f64" providerId="ADAL" clId="{1F004791-01D8-42AB-AC0B-527DC6BE7D58}" dt="2024-08-13T12:19:51.801" v="2514" actId="20577"/>
          <ac:spMkLst>
            <pc:docMk/>
            <pc:sldMk cId="854095543" sldId="256"/>
            <ac:spMk id="30" creationId="{CAC70A18-77DE-724C-BB7F-6D52062E27B9}"/>
          </ac:spMkLst>
        </pc:spChg>
        <pc:spChg chg="mod">
          <ac:chgData name="Yuichi Hattori" userId="c842edf0-40f4-4363-a2a1-86c6494c0f64" providerId="ADAL" clId="{1F004791-01D8-42AB-AC0B-527DC6BE7D58}" dt="2024-08-13T12:18:43.642" v="2463" actId="20577"/>
          <ac:spMkLst>
            <pc:docMk/>
            <pc:sldMk cId="854095543" sldId="256"/>
            <ac:spMk id="31" creationId="{2FDCE38D-35FE-6355-2B91-87E25B1A6842}"/>
          </ac:spMkLst>
        </pc:spChg>
        <pc:spChg chg="mod">
          <ac:chgData name="Yuichi Hattori" userId="c842edf0-40f4-4363-a2a1-86c6494c0f64" providerId="ADAL" clId="{1F004791-01D8-42AB-AC0B-527DC6BE7D58}" dt="2024-08-13T12:18:33.839" v="2453" actId="20577"/>
          <ac:spMkLst>
            <pc:docMk/>
            <pc:sldMk cId="854095543" sldId="256"/>
            <ac:spMk id="32" creationId="{B186B924-59C7-DFEF-9A68-D688879BB6AE}"/>
          </ac:spMkLst>
        </pc:spChg>
        <pc:spChg chg="mod">
          <ac:chgData name="Yuichi Hattori" userId="c842edf0-40f4-4363-a2a1-86c6494c0f64" providerId="ADAL" clId="{1F004791-01D8-42AB-AC0B-527DC6BE7D58}" dt="2024-08-13T12:18:37.975" v="2458" actId="20577"/>
          <ac:spMkLst>
            <pc:docMk/>
            <pc:sldMk cId="854095543" sldId="256"/>
            <ac:spMk id="36" creationId="{7334DB38-816D-720D-0FD1-36379171817E}"/>
          </ac:spMkLst>
        </pc:spChg>
      </pc:sldChg>
      <pc:sldChg chg="addSp delSp modSp new del mod">
        <pc:chgData name="Yuichi Hattori" userId="c842edf0-40f4-4363-a2a1-86c6494c0f64" providerId="ADAL" clId="{1F004791-01D8-42AB-AC0B-527DC6BE7D58}" dt="2024-08-13T12:31:11.577" v="2522" actId="47"/>
        <pc:sldMkLst>
          <pc:docMk/>
          <pc:sldMk cId="731119452" sldId="257"/>
        </pc:sldMkLst>
        <pc:spChg chg="mod">
          <ac:chgData name="Yuichi Hattori" userId="c842edf0-40f4-4363-a2a1-86c6494c0f64" providerId="ADAL" clId="{1F004791-01D8-42AB-AC0B-527DC6BE7D58}" dt="2024-08-07T06:45:48.369" v="15" actId="1076"/>
          <ac:spMkLst>
            <pc:docMk/>
            <pc:sldMk cId="731119452" sldId="257"/>
            <ac:spMk id="2" creationId="{A5D8ACF6-6BB1-708D-DE6C-C32D5B3361A0}"/>
          </ac:spMkLst>
        </pc:spChg>
        <pc:spChg chg="del mod">
          <ac:chgData name="Yuichi Hattori" userId="c842edf0-40f4-4363-a2a1-86c6494c0f64" providerId="ADAL" clId="{1F004791-01D8-42AB-AC0B-527DC6BE7D58}" dt="2024-08-07T06:45:28.127" v="10" actId="478"/>
          <ac:spMkLst>
            <pc:docMk/>
            <pc:sldMk cId="731119452" sldId="257"/>
            <ac:spMk id="3" creationId="{5AE622C4-F73D-1636-CA1C-5B17F175A739}"/>
          </ac:spMkLst>
        </pc:spChg>
        <pc:spChg chg="add mod">
          <ac:chgData name="Yuichi Hattori" userId="c842edf0-40f4-4363-a2a1-86c6494c0f64" providerId="ADAL" clId="{1F004791-01D8-42AB-AC0B-527DC6BE7D58}" dt="2024-08-07T11:23:25.082" v="2409" actId="20577"/>
          <ac:spMkLst>
            <pc:docMk/>
            <pc:sldMk cId="731119452" sldId="257"/>
            <ac:spMk id="4" creationId="{BBBEC10A-94ED-336A-A2EB-8A5EF40E2505}"/>
          </ac:spMkLst>
        </pc:spChg>
      </pc:sldChg>
      <pc:sldChg chg="modSp add del mod">
        <pc:chgData name="Yuichi Hattori" userId="c842edf0-40f4-4363-a2a1-86c6494c0f64" providerId="ADAL" clId="{1F004791-01D8-42AB-AC0B-527DC6BE7D58}" dt="2024-08-13T12:32:31.682" v="2523" actId="47"/>
        <pc:sldMkLst>
          <pc:docMk/>
          <pc:sldMk cId="4031894111" sldId="258"/>
        </pc:sldMkLst>
        <pc:spChg chg="mod">
          <ac:chgData name="Yuichi Hattori" userId="c842edf0-40f4-4363-a2a1-86c6494c0f64" providerId="ADAL" clId="{1F004791-01D8-42AB-AC0B-527DC6BE7D58}" dt="2024-08-07T06:50:56.706" v="144" actId="20577"/>
          <ac:spMkLst>
            <pc:docMk/>
            <pc:sldMk cId="4031894111" sldId="258"/>
            <ac:spMk id="2" creationId="{A5D8ACF6-6BB1-708D-DE6C-C32D5B3361A0}"/>
          </ac:spMkLst>
        </pc:spChg>
        <pc:spChg chg="mod">
          <ac:chgData name="Yuichi Hattori" userId="c842edf0-40f4-4363-a2a1-86c6494c0f64" providerId="ADAL" clId="{1F004791-01D8-42AB-AC0B-527DC6BE7D58}" dt="2024-08-07T11:02:27.999" v="1668" actId="20577"/>
          <ac:spMkLst>
            <pc:docMk/>
            <pc:sldMk cId="4031894111" sldId="258"/>
            <ac:spMk id="4" creationId="{BBBEC10A-94ED-336A-A2EB-8A5EF40E250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34C14-2306-2545-BC6B-4C22FF154C55}" type="datetimeFigureOut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833563" y="1143000"/>
            <a:ext cx="31908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824AD-C177-D14E-9BAB-E7EA395135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8913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824AD-C177-D14E-9BAB-E7EA3951358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3710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99" y="1995312"/>
            <a:ext cx="10709990" cy="4244622"/>
          </a:xfrm>
        </p:spPr>
        <p:txBody>
          <a:bodyPr anchor="b"/>
          <a:lstStyle>
            <a:lvl1pPr algn="ctr">
              <a:defRPr sz="826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6403623"/>
            <a:ext cx="9449991" cy="2943577"/>
          </a:xfrm>
        </p:spPr>
        <p:txBody>
          <a:bodyPr/>
          <a:lstStyle>
            <a:lvl1pPr marL="0" indent="0" algn="ctr">
              <a:buNone/>
              <a:defRPr sz="3307"/>
            </a:lvl1pPr>
            <a:lvl2pPr marL="630022" indent="0" algn="ctr">
              <a:buNone/>
              <a:defRPr sz="2756"/>
            </a:lvl2pPr>
            <a:lvl3pPr marL="1260043" indent="0" algn="ctr">
              <a:buNone/>
              <a:defRPr sz="2480"/>
            </a:lvl3pPr>
            <a:lvl4pPr marL="1890065" indent="0" algn="ctr">
              <a:buNone/>
              <a:defRPr sz="2205"/>
            </a:lvl4pPr>
            <a:lvl5pPr marL="2520086" indent="0" algn="ctr">
              <a:buNone/>
              <a:defRPr sz="2205"/>
            </a:lvl5pPr>
            <a:lvl6pPr marL="3150108" indent="0" algn="ctr">
              <a:buNone/>
              <a:defRPr sz="2205"/>
            </a:lvl6pPr>
            <a:lvl7pPr marL="3780130" indent="0" algn="ctr">
              <a:buNone/>
              <a:defRPr sz="2205"/>
            </a:lvl7pPr>
            <a:lvl8pPr marL="4410151" indent="0" algn="ctr">
              <a:buNone/>
              <a:defRPr sz="2205"/>
            </a:lvl8pPr>
            <a:lvl9pPr marL="5040173" indent="0" algn="ctr">
              <a:buNone/>
              <a:defRPr sz="2205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291A-47F3-4D59-B164-DD7DAEA1944A}" type="datetimeFigureOut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779C7-48CB-4A45-88DF-AB7B8554EB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3130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291A-47F3-4D59-B164-DD7DAEA1944A}" type="datetimeFigureOut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779C7-48CB-4A45-88DF-AB7B8554EB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2337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649111"/>
            <a:ext cx="2716872" cy="1033215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50" y="649111"/>
            <a:ext cx="7993117" cy="1033215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291A-47F3-4D59-B164-DD7DAEA1944A}" type="datetimeFigureOut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779C7-48CB-4A45-88DF-AB7B8554EB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8212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291A-47F3-4D59-B164-DD7DAEA1944A}" type="datetimeFigureOut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779C7-48CB-4A45-88DF-AB7B8554EB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27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3039537"/>
            <a:ext cx="10867490" cy="5071532"/>
          </a:xfrm>
        </p:spPr>
        <p:txBody>
          <a:bodyPr anchor="b"/>
          <a:lstStyle>
            <a:lvl1pPr>
              <a:defRPr sz="826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8159048"/>
            <a:ext cx="10867490" cy="2666999"/>
          </a:xfrm>
        </p:spPr>
        <p:txBody>
          <a:bodyPr/>
          <a:lstStyle>
            <a:lvl1pPr marL="0" indent="0">
              <a:buNone/>
              <a:defRPr sz="3307">
                <a:solidFill>
                  <a:schemeClr val="tx1">
                    <a:tint val="82000"/>
                  </a:schemeClr>
                </a:solidFill>
              </a:defRPr>
            </a:lvl1pPr>
            <a:lvl2pPr marL="630022" indent="0">
              <a:buNone/>
              <a:defRPr sz="2756">
                <a:solidFill>
                  <a:schemeClr val="tx1">
                    <a:tint val="82000"/>
                  </a:schemeClr>
                </a:solidFill>
              </a:defRPr>
            </a:lvl2pPr>
            <a:lvl3pPr marL="1260043" indent="0">
              <a:buNone/>
              <a:defRPr sz="2480">
                <a:solidFill>
                  <a:schemeClr val="tx1">
                    <a:tint val="82000"/>
                  </a:schemeClr>
                </a:solidFill>
              </a:defRPr>
            </a:lvl3pPr>
            <a:lvl4pPr marL="1890065" indent="0">
              <a:buNone/>
              <a:defRPr sz="2205">
                <a:solidFill>
                  <a:schemeClr val="tx1">
                    <a:tint val="82000"/>
                  </a:schemeClr>
                </a:solidFill>
              </a:defRPr>
            </a:lvl4pPr>
            <a:lvl5pPr marL="2520086" indent="0">
              <a:buNone/>
              <a:defRPr sz="2205">
                <a:solidFill>
                  <a:schemeClr val="tx1">
                    <a:tint val="82000"/>
                  </a:schemeClr>
                </a:solidFill>
              </a:defRPr>
            </a:lvl5pPr>
            <a:lvl6pPr marL="3150108" indent="0">
              <a:buNone/>
              <a:defRPr sz="2205">
                <a:solidFill>
                  <a:schemeClr val="tx1">
                    <a:tint val="82000"/>
                  </a:schemeClr>
                </a:solidFill>
              </a:defRPr>
            </a:lvl6pPr>
            <a:lvl7pPr marL="3780130" indent="0">
              <a:buNone/>
              <a:defRPr sz="2205">
                <a:solidFill>
                  <a:schemeClr val="tx1">
                    <a:tint val="82000"/>
                  </a:schemeClr>
                </a:solidFill>
              </a:defRPr>
            </a:lvl7pPr>
            <a:lvl8pPr marL="4410151" indent="0">
              <a:buNone/>
              <a:defRPr sz="2205">
                <a:solidFill>
                  <a:schemeClr val="tx1">
                    <a:tint val="82000"/>
                  </a:schemeClr>
                </a:solidFill>
              </a:defRPr>
            </a:lvl8pPr>
            <a:lvl9pPr marL="5040173" indent="0">
              <a:buNone/>
              <a:defRPr sz="220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291A-47F3-4D59-B164-DD7DAEA1944A}" type="datetimeFigureOut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779C7-48CB-4A45-88DF-AB7B8554EB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7240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3245556"/>
            <a:ext cx="5354995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3245556"/>
            <a:ext cx="5354995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291A-47F3-4D59-B164-DD7DAEA1944A}" type="datetimeFigureOut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779C7-48CB-4A45-88DF-AB7B8554EB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7828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649114"/>
            <a:ext cx="10867490" cy="235655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2" y="2988734"/>
            <a:ext cx="5330385" cy="1464732"/>
          </a:xfrm>
        </p:spPr>
        <p:txBody>
          <a:bodyPr anchor="b"/>
          <a:lstStyle>
            <a:lvl1pPr marL="0" indent="0">
              <a:buNone/>
              <a:defRPr sz="3307" b="1"/>
            </a:lvl1pPr>
            <a:lvl2pPr marL="630022" indent="0">
              <a:buNone/>
              <a:defRPr sz="2756" b="1"/>
            </a:lvl2pPr>
            <a:lvl3pPr marL="1260043" indent="0">
              <a:buNone/>
              <a:defRPr sz="2480" b="1"/>
            </a:lvl3pPr>
            <a:lvl4pPr marL="1890065" indent="0">
              <a:buNone/>
              <a:defRPr sz="2205" b="1"/>
            </a:lvl4pPr>
            <a:lvl5pPr marL="2520086" indent="0">
              <a:buNone/>
              <a:defRPr sz="2205" b="1"/>
            </a:lvl5pPr>
            <a:lvl6pPr marL="3150108" indent="0">
              <a:buNone/>
              <a:defRPr sz="2205" b="1"/>
            </a:lvl6pPr>
            <a:lvl7pPr marL="3780130" indent="0">
              <a:buNone/>
              <a:defRPr sz="2205" b="1"/>
            </a:lvl7pPr>
            <a:lvl8pPr marL="4410151" indent="0">
              <a:buNone/>
              <a:defRPr sz="2205" b="1"/>
            </a:lvl8pPr>
            <a:lvl9pPr marL="5040173" indent="0">
              <a:buNone/>
              <a:defRPr sz="2205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2" y="4453467"/>
            <a:ext cx="5330385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5" y="2988734"/>
            <a:ext cx="5356636" cy="1464732"/>
          </a:xfrm>
        </p:spPr>
        <p:txBody>
          <a:bodyPr anchor="b"/>
          <a:lstStyle>
            <a:lvl1pPr marL="0" indent="0">
              <a:buNone/>
              <a:defRPr sz="3307" b="1"/>
            </a:lvl1pPr>
            <a:lvl2pPr marL="630022" indent="0">
              <a:buNone/>
              <a:defRPr sz="2756" b="1"/>
            </a:lvl2pPr>
            <a:lvl3pPr marL="1260043" indent="0">
              <a:buNone/>
              <a:defRPr sz="2480" b="1"/>
            </a:lvl3pPr>
            <a:lvl4pPr marL="1890065" indent="0">
              <a:buNone/>
              <a:defRPr sz="2205" b="1"/>
            </a:lvl4pPr>
            <a:lvl5pPr marL="2520086" indent="0">
              <a:buNone/>
              <a:defRPr sz="2205" b="1"/>
            </a:lvl5pPr>
            <a:lvl6pPr marL="3150108" indent="0">
              <a:buNone/>
              <a:defRPr sz="2205" b="1"/>
            </a:lvl6pPr>
            <a:lvl7pPr marL="3780130" indent="0">
              <a:buNone/>
              <a:defRPr sz="2205" b="1"/>
            </a:lvl7pPr>
            <a:lvl8pPr marL="4410151" indent="0">
              <a:buNone/>
              <a:defRPr sz="2205" b="1"/>
            </a:lvl8pPr>
            <a:lvl9pPr marL="5040173" indent="0">
              <a:buNone/>
              <a:defRPr sz="2205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5" y="4453467"/>
            <a:ext cx="5356636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291A-47F3-4D59-B164-DD7DAEA1944A}" type="datetimeFigureOut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779C7-48CB-4A45-88DF-AB7B8554EB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7635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291A-47F3-4D59-B164-DD7DAEA1944A}" type="datetimeFigureOut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779C7-48CB-4A45-88DF-AB7B8554EB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0409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291A-47F3-4D59-B164-DD7DAEA1944A}" type="datetimeFigureOut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779C7-48CB-4A45-88DF-AB7B8554EB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4802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812800"/>
            <a:ext cx="4063824" cy="284480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1755425"/>
            <a:ext cx="6378744" cy="8664222"/>
          </a:xfrm>
        </p:spPr>
        <p:txBody>
          <a:bodyPr/>
          <a:lstStyle>
            <a:lvl1pPr>
              <a:defRPr sz="4410"/>
            </a:lvl1pPr>
            <a:lvl2pPr>
              <a:defRPr sz="3858"/>
            </a:lvl2pPr>
            <a:lvl3pPr>
              <a:defRPr sz="3307"/>
            </a:lvl3pPr>
            <a:lvl4pPr>
              <a:defRPr sz="2756"/>
            </a:lvl4pPr>
            <a:lvl5pPr>
              <a:defRPr sz="2756"/>
            </a:lvl5pPr>
            <a:lvl6pPr>
              <a:defRPr sz="2756"/>
            </a:lvl6pPr>
            <a:lvl7pPr>
              <a:defRPr sz="2756"/>
            </a:lvl7pPr>
            <a:lvl8pPr>
              <a:defRPr sz="2756"/>
            </a:lvl8pPr>
            <a:lvl9pPr>
              <a:defRPr sz="2756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3657600"/>
            <a:ext cx="4063824" cy="6776156"/>
          </a:xfrm>
        </p:spPr>
        <p:txBody>
          <a:bodyPr/>
          <a:lstStyle>
            <a:lvl1pPr marL="0" indent="0">
              <a:buNone/>
              <a:defRPr sz="2205"/>
            </a:lvl1pPr>
            <a:lvl2pPr marL="630022" indent="0">
              <a:buNone/>
              <a:defRPr sz="1929"/>
            </a:lvl2pPr>
            <a:lvl3pPr marL="1260043" indent="0">
              <a:buNone/>
              <a:defRPr sz="1654"/>
            </a:lvl3pPr>
            <a:lvl4pPr marL="1890065" indent="0">
              <a:buNone/>
              <a:defRPr sz="1378"/>
            </a:lvl4pPr>
            <a:lvl5pPr marL="2520086" indent="0">
              <a:buNone/>
              <a:defRPr sz="1378"/>
            </a:lvl5pPr>
            <a:lvl6pPr marL="3150108" indent="0">
              <a:buNone/>
              <a:defRPr sz="1378"/>
            </a:lvl6pPr>
            <a:lvl7pPr marL="3780130" indent="0">
              <a:buNone/>
              <a:defRPr sz="1378"/>
            </a:lvl7pPr>
            <a:lvl8pPr marL="4410151" indent="0">
              <a:buNone/>
              <a:defRPr sz="1378"/>
            </a:lvl8pPr>
            <a:lvl9pPr marL="5040173" indent="0">
              <a:buNone/>
              <a:defRPr sz="1378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291A-47F3-4D59-B164-DD7DAEA1944A}" type="datetimeFigureOut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779C7-48CB-4A45-88DF-AB7B8554EB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8105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812800"/>
            <a:ext cx="4063824" cy="284480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1755425"/>
            <a:ext cx="6378744" cy="8664222"/>
          </a:xfrm>
        </p:spPr>
        <p:txBody>
          <a:bodyPr anchor="t"/>
          <a:lstStyle>
            <a:lvl1pPr marL="0" indent="0">
              <a:buNone/>
              <a:defRPr sz="4410"/>
            </a:lvl1pPr>
            <a:lvl2pPr marL="630022" indent="0">
              <a:buNone/>
              <a:defRPr sz="3858"/>
            </a:lvl2pPr>
            <a:lvl3pPr marL="1260043" indent="0">
              <a:buNone/>
              <a:defRPr sz="3307"/>
            </a:lvl3pPr>
            <a:lvl4pPr marL="1890065" indent="0">
              <a:buNone/>
              <a:defRPr sz="2756"/>
            </a:lvl4pPr>
            <a:lvl5pPr marL="2520086" indent="0">
              <a:buNone/>
              <a:defRPr sz="2756"/>
            </a:lvl5pPr>
            <a:lvl6pPr marL="3150108" indent="0">
              <a:buNone/>
              <a:defRPr sz="2756"/>
            </a:lvl6pPr>
            <a:lvl7pPr marL="3780130" indent="0">
              <a:buNone/>
              <a:defRPr sz="2756"/>
            </a:lvl7pPr>
            <a:lvl8pPr marL="4410151" indent="0">
              <a:buNone/>
              <a:defRPr sz="2756"/>
            </a:lvl8pPr>
            <a:lvl9pPr marL="5040173" indent="0">
              <a:buNone/>
              <a:defRPr sz="2756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3657600"/>
            <a:ext cx="4063824" cy="6776156"/>
          </a:xfrm>
        </p:spPr>
        <p:txBody>
          <a:bodyPr/>
          <a:lstStyle>
            <a:lvl1pPr marL="0" indent="0">
              <a:buNone/>
              <a:defRPr sz="2205"/>
            </a:lvl1pPr>
            <a:lvl2pPr marL="630022" indent="0">
              <a:buNone/>
              <a:defRPr sz="1929"/>
            </a:lvl2pPr>
            <a:lvl3pPr marL="1260043" indent="0">
              <a:buNone/>
              <a:defRPr sz="1654"/>
            </a:lvl3pPr>
            <a:lvl4pPr marL="1890065" indent="0">
              <a:buNone/>
              <a:defRPr sz="1378"/>
            </a:lvl4pPr>
            <a:lvl5pPr marL="2520086" indent="0">
              <a:buNone/>
              <a:defRPr sz="1378"/>
            </a:lvl5pPr>
            <a:lvl6pPr marL="3150108" indent="0">
              <a:buNone/>
              <a:defRPr sz="1378"/>
            </a:lvl6pPr>
            <a:lvl7pPr marL="3780130" indent="0">
              <a:buNone/>
              <a:defRPr sz="1378"/>
            </a:lvl7pPr>
            <a:lvl8pPr marL="4410151" indent="0">
              <a:buNone/>
              <a:defRPr sz="1378"/>
            </a:lvl8pPr>
            <a:lvl9pPr marL="5040173" indent="0">
              <a:buNone/>
              <a:defRPr sz="1378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291A-47F3-4D59-B164-DD7DAEA1944A}" type="datetimeFigureOut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779C7-48CB-4A45-88DF-AB7B8554EB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3972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649114"/>
            <a:ext cx="1086749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3245556"/>
            <a:ext cx="1086749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11300181"/>
            <a:ext cx="2834997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5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1E291A-47F3-4D59-B164-DD7DAEA1944A}" type="datetimeFigureOut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11300181"/>
            <a:ext cx="4252496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5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11300181"/>
            <a:ext cx="2834997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5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A779C7-48CB-4A45-88DF-AB7B8554EB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110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60043" rtl="0" eaLnBrk="1" latinLnBrk="0" hangingPunct="1">
        <a:lnSpc>
          <a:spcPct val="90000"/>
        </a:lnSpc>
        <a:spcBef>
          <a:spcPct val="0"/>
        </a:spcBef>
        <a:buNone/>
        <a:defRPr kumimoji="1" sz="60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5011" indent="-315011" algn="l" defTabSz="1260043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kumimoji="1" sz="3858" kern="1200">
          <a:solidFill>
            <a:schemeClr val="tx1"/>
          </a:solidFill>
          <a:latin typeface="+mn-lt"/>
          <a:ea typeface="+mn-ea"/>
          <a:cs typeface="+mn-cs"/>
        </a:defRPr>
      </a:lvl1pPr>
      <a:lvl2pPr marL="945032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kumimoji="1" sz="3307" kern="1200">
          <a:solidFill>
            <a:schemeClr val="tx1"/>
          </a:solidFill>
          <a:latin typeface="+mn-lt"/>
          <a:ea typeface="+mn-ea"/>
          <a:cs typeface="+mn-cs"/>
        </a:defRPr>
      </a:lvl2pPr>
      <a:lvl3pPr marL="1575054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kumimoji="1" sz="2756" kern="1200">
          <a:solidFill>
            <a:schemeClr val="tx1"/>
          </a:solidFill>
          <a:latin typeface="+mn-lt"/>
          <a:ea typeface="+mn-ea"/>
          <a:cs typeface="+mn-cs"/>
        </a:defRPr>
      </a:lvl3pPr>
      <a:lvl4pPr marL="2205076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kumimoji="1" sz="2480" kern="1200">
          <a:solidFill>
            <a:schemeClr val="tx1"/>
          </a:solidFill>
          <a:latin typeface="+mn-lt"/>
          <a:ea typeface="+mn-ea"/>
          <a:cs typeface="+mn-cs"/>
        </a:defRPr>
      </a:lvl4pPr>
      <a:lvl5pPr marL="2835097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kumimoji="1" sz="2480" kern="1200">
          <a:solidFill>
            <a:schemeClr val="tx1"/>
          </a:solidFill>
          <a:latin typeface="+mn-lt"/>
          <a:ea typeface="+mn-ea"/>
          <a:cs typeface="+mn-cs"/>
        </a:defRPr>
      </a:lvl5pPr>
      <a:lvl6pPr marL="3465119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kumimoji="1" sz="2480" kern="1200">
          <a:solidFill>
            <a:schemeClr val="tx1"/>
          </a:solidFill>
          <a:latin typeface="+mn-lt"/>
          <a:ea typeface="+mn-ea"/>
          <a:cs typeface="+mn-cs"/>
        </a:defRPr>
      </a:lvl6pPr>
      <a:lvl7pPr marL="4095140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kumimoji="1" sz="2480" kern="1200">
          <a:solidFill>
            <a:schemeClr val="tx1"/>
          </a:solidFill>
          <a:latin typeface="+mn-lt"/>
          <a:ea typeface="+mn-ea"/>
          <a:cs typeface="+mn-cs"/>
        </a:defRPr>
      </a:lvl7pPr>
      <a:lvl8pPr marL="4725162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kumimoji="1" sz="2480" kern="1200">
          <a:solidFill>
            <a:schemeClr val="tx1"/>
          </a:solidFill>
          <a:latin typeface="+mn-lt"/>
          <a:ea typeface="+mn-ea"/>
          <a:cs typeface="+mn-cs"/>
        </a:defRPr>
      </a:lvl8pPr>
      <a:lvl9pPr marL="5355184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kumimoji="1" sz="2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60043" rtl="0" eaLnBrk="1" latinLnBrk="0" hangingPunct="1">
        <a:defRPr kumimoji="1"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30022" algn="l" defTabSz="1260043" rtl="0" eaLnBrk="1" latinLnBrk="0" hangingPunct="1">
        <a:defRPr kumimoji="1" sz="2480" kern="1200">
          <a:solidFill>
            <a:schemeClr val="tx1"/>
          </a:solidFill>
          <a:latin typeface="+mn-lt"/>
          <a:ea typeface="+mn-ea"/>
          <a:cs typeface="+mn-cs"/>
        </a:defRPr>
      </a:lvl2pPr>
      <a:lvl3pPr marL="1260043" algn="l" defTabSz="1260043" rtl="0" eaLnBrk="1" latinLnBrk="0" hangingPunct="1">
        <a:defRPr kumimoji="1" sz="2480" kern="1200">
          <a:solidFill>
            <a:schemeClr val="tx1"/>
          </a:solidFill>
          <a:latin typeface="+mn-lt"/>
          <a:ea typeface="+mn-ea"/>
          <a:cs typeface="+mn-cs"/>
        </a:defRPr>
      </a:lvl3pPr>
      <a:lvl4pPr marL="1890065" algn="l" defTabSz="1260043" rtl="0" eaLnBrk="1" latinLnBrk="0" hangingPunct="1">
        <a:defRPr kumimoji="1" sz="2480" kern="1200">
          <a:solidFill>
            <a:schemeClr val="tx1"/>
          </a:solidFill>
          <a:latin typeface="+mn-lt"/>
          <a:ea typeface="+mn-ea"/>
          <a:cs typeface="+mn-cs"/>
        </a:defRPr>
      </a:lvl4pPr>
      <a:lvl5pPr marL="2520086" algn="l" defTabSz="1260043" rtl="0" eaLnBrk="1" latinLnBrk="0" hangingPunct="1">
        <a:defRPr kumimoji="1" sz="2480" kern="1200">
          <a:solidFill>
            <a:schemeClr val="tx1"/>
          </a:solidFill>
          <a:latin typeface="+mn-lt"/>
          <a:ea typeface="+mn-ea"/>
          <a:cs typeface="+mn-cs"/>
        </a:defRPr>
      </a:lvl5pPr>
      <a:lvl6pPr marL="3150108" algn="l" defTabSz="1260043" rtl="0" eaLnBrk="1" latinLnBrk="0" hangingPunct="1">
        <a:defRPr kumimoji="1" sz="2480" kern="1200">
          <a:solidFill>
            <a:schemeClr val="tx1"/>
          </a:solidFill>
          <a:latin typeface="+mn-lt"/>
          <a:ea typeface="+mn-ea"/>
          <a:cs typeface="+mn-cs"/>
        </a:defRPr>
      </a:lvl6pPr>
      <a:lvl7pPr marL="3780130" algn="l" defTabSz="1260043" rtl="0" eaLnBrk="1" latinLnBrk="0" hangingPunct="1">
        <a:defRPr kumimoji="1" sz="2480" kern="1200">
          <a:solidFill>
            <a:schemeClr val="tx1"/>
          </a:solidFill>
          <a:latin typeface="+mn-lt"/>
          <a:ea typeface="+mn-ea"/>
          <a:cs typeface="+mn-cs"/>
        </a:defRPr>
      </a:lvl7pPr>
      <a:lvl8pPr marL="4410151" algn="l" defTabSz="1260043" rtl="0" eaLnBrk="1" latinLnBrk="0" hangingPunct="1">
        <a:defRPr kumimoji="1" sz="2480" kern="1200">
          <a:solidFill>
            <a:schemeClr val="tx1"/>
          </a:solidFill>
          <a:latin typeface="+mn-lt"/>
          <a:ea typeface="+mn-ea"/>
          <a:cs typeface="+mn-cs"/>
        </a:defRPr>
      </a:lvl8pPr>
      <a:lvl9pPr marL="5040173" algn="l" defTabSz="1260043" rtl="0" eaLnBrk="1" latinLnBrk="0" hangingPunct="1">
        <a:defRPr kumimoji="1" sz="2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030C9B-9F3A-8781-C512-5F201FF45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F615A315-6734-2C04-FD8F-B26AE54C20ED}"/>
              </a:ext>
            </a:extLst>
          </p:cNvPr>
          <p:cNvSpPr/>
          <p:nvPr/>
        </p:nvSpPr>
        <p:spPr>
          <a:xfrm>
            <a:off x="1599456" y="9634331"/>
            <a:ext cx="599176" cy="2003505"/>
          </a:xfrm>
          <a:prstGeom prst="rect">
            <a:avLst/>
          </a:prstGeom>
          <a:solidFill>
            <a:srgbClr val="E766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0797D794-D90F-E0DD-A1EF-7B130A39A72C}"/>
              </a:ext>
            </a:extLst>
          </p:cNvPr>
          <p:cNvSpPr/>
          <p:nvPr/>
        </p:nvSpPr>
        <p:spPr>
          <a:xfrm>
            <a:off x="1604211" y="1376871"/>
            <a:ext cx="599176" cy="2285247"/>
          </a:xfrm>
          <a:prstGeom prst="rect">
            <a:avLst/>
          </a:prstGeom>
          <a:solidFill>
            <a:srgbClr val="DB41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2745ACEC-98DE-EC3D-2168-213AF942D483}"/>
              </a:ext>
            </a:extLst>
          </p:cNvPr>
          <p:cNvSpPr/>
          <p:nvPr/>
        </p:nvSpPr>
        <p:spPr>
          <a:xfrm>
            <a:off x="1604211" y="3764444"/>
            <a:ext cx="599176" cy="1223711"/>
          </a:xfrm>
          <a:prstGeom prst="rect">
            <a:avLst/>
          </a:prstGeom>
          <a:solidFill>
            <a:srgbClr val="D66D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5737804-E42A-E24A-F10A-6A91AE00199B}"/>
              </a:ext>
            </a:extLst>
          </p:cNvPr>
          <p:cNvSpPr/>
          <p:nvPr/>
        </p:nvSpPr>
        <p:spPr>
          <a:xfrm>
            <a:off x="3136243" y="1283039"/>
            <a:ext cx="2131672" cy="10354796"/>
          </a:xfrm>
          <a:prstGeom prst="rect">
            <a:avLst/>
          </a:prstGeom>
          <a:solidFill>
            <a:srgbClr val="D9D9D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049A8D7-E107-59E8-0237-746FB5D1E48A}"/>
              </a:ext>
            </a:extLst>
          </p:cNvPr>
          <p:cNvSpPr/>
          <p:nvPr/>
        </p:nvSpPr>
        <p:spPr>
          <a:xfrm>
            <a:off x="5270992" y="1283039"/>
            <a:ext cx="2131672" cy="103547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　　　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29D19E5-B38F-C158-3B7C-B93D4FBB112C}"/>
              </a:ext>
            </a:extLst>
          </p:cNvPr>
          <p:cNvSpPr/>
          <p:nvPr/>
        </p:nvSpPr>
        <p:spPr>
          <a:xfrm>
            <a:off x="7411685" y="1283039"/>
            <a:ext cx="2131672" cy="10354796"/>
          </a:xfrm>
          <a:prstGeom prst="rect">
            <a:avLst/>
          </a:prstGeom>
          <a:solidFill>
            <a:srgbClr val="D9D9D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9086EB4-01FE-ADC3-E1E1-34915DD11582}"/>
              </a:ext>
            </a:extLst>
          </p:cNvPr>
          <p:cNvSpPr/>
          <p:nvPr/>
        </p:nvSpPr>
        <p:spPr>
          <a:xfrm>
            <a:off x="9543329" y="1283039"/>
            <a:ext cx="2131672" cy="10354796"/>
          </a:xfrm>
          <a:prstGeom prst="rect">
            <a:avLst/>
          </a:prstGeom>
          <a:solidFill>
            <a:srgbClr val="D9D9D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31A932FE-CDFC-CC4C-1D28-8B5322B215B3}"/>
              </a:ext>
            </a:extLst>
          </p:cNvPr>
          <p:cNvSpPr/>
          <p:nvPr/>
        </p:nvSpPr>
        <p:spPr>
          <a:xfrm>
            <a:off x="3059120" y="3728545"/>
            <a:ext cx="8700196" cy="1319265"/>
          </a:xfrm>
          <a:prstGeom prst="roundRect">
            <a:avLst>
              <a:gd name="adj" fmla="val 0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A8250A14-6C84-C4A8-D392-1B3C56BD11A6}"/>
              </a:ext>
            </a:extLst>
          </p:cNvPr>
          <p:cNvSpPr/>
          <p:nvPr/>
        </p:nvSpPr>
        <p:spPr>
          <a:xfrm>
            <a:off x="3001970" y="7700495"/>
            <a:ext cx="8700196" cy="1872698"/>
          </a:xfrm>
          <a:prstGeom prst="roundRect">
            <a:avLst>
              <a:gd name="adj" fmla="val 0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AAE8EB0D-4E2D-0FAF-64CA-04BD5D15A3E0}"/>
              </a:ext>
            </a:extLst>
          </p:cNvPr>
          <p:cNvSpPr/>
          <p:nvPr/>
        </p:nvSpPr>
        <p:spPr>
          <a:xfrm>
            <a:off x="3220286" y="9817037"/>
            <a:ext cx="8388000" cy="432000"/>
          </a:xfrm>
          <a:prstGeom prst="roundRect">
            <a:avLst>
              <a:gd name="adj" fmla="val 50000"/>
            </a:avLst>
          </a:prstGeom>
          <a:gradFill>
            <a:gsLst>
              <a:gs pos="23000">
                <a:srgbClr val="E76625"/>
              </a:gs>
              <a:gs pos="60000">
                <a:srgbClr val="B4491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/>
              <a:t>生成</a:t>
            </a:r>
            <a:r>
              <a:rPr kumimoji="1" lang="en-US" altLang="ja-JP" sz="1400" b="1" dirty="0"/>
              <a:t>AI</a:t>
            </a:r>
            <a:r>
              <a:rPr kumimoji="1" lang="ja-JP" altLang="en-US" sz="1400" b="1"/>
              <a:t>利用</a:t>
            </a:r>
            <a:r>
              <a:rPr kumimoji="1" lang="ja-JP" altLang="en-US" sz="1400" b="1" dirty="0"/>
              <a:t>に関するポリシーの整備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0D8B7F7-C7B4-4245-7685-18A102457CC6}"/>
              </a:ext>
            </a:extLst>
          </p:cNvPr>
          <p:cNvSpPr/>
          <p:nvPr/>
        </p:nvSpPr>
        <p:spPr>
          <a:xfrm>
            <a:off x="3220286" y="10353864"/>
            <a:ext cx="8388000" cy="432000"/>
          </a:xfrm>
          <a:prstGeom prst="roundRect">
            <a:avLst>
              <a:gd name="adj" fmla="val 50000"/>
            </a:avLst>
          </a:prstGeom>
          <a:gradFill>
            <a:gsLst>
              <a:gs pos="23000">
                <a:srgbClr val="E76625"/>
              </a:gs>
              <a:gs pos="60000">
                <a:srgbClr val="B4491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/>
              <a:t>生成</a:t>
            </a:r>
            <a:r>
              <a:rPr kumimoji="1" lang="en-US" altLang="ja-JP" sz="1400" b="1" dirty="0"/>
              <a:t>AI</a:t>
            </a:r>
            <a:r>
              <a:rPr kumimoji="1" lang="ja-JP" altLang="en-US" sz="1400" b="1"/>
              <a:t>利用</a:t>
            </a:r>
            <a:r>
              <a:rPr kumimoji="1" lang="ja-JP" altLang="en-US" sz="1400" b="1" dirty="0"/>
              <a:t>に関する教育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1D7AEA7-85C7-F70E-16E7-9CD496B98882}"/>
              </a:ext>
            </a:extLst>
          </p:cNvPr>
          <p:cNvSpPr txBox="1"/>
          <p:nvPr/>
        </p:nvSpPr>
        <p:spPr>
          <a:xfrm>
            <a:off x="1698989" y="9839918"/>
            <a:ext cx="400110" cy="1592330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kumimoji="1" lang="ja-JP" altLang="en-US" sz="1400" b="1" dirty="0">
                <a:solidFill>
                  <a:schemeClr val="bg1"/>
                </a:solidFill>
              </a:rPr>
              <a:t>ポリシーと教育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E4C257E-CD51-46EB-94F8-4372C9D2C778}"/>
              </a:ext>
            </a:extLst>
          </p:cNvPr>
          <p:cNvSpPr/>
          <p:nvPr/>
        </p:nvSpPr>
        <p:spPr>
          <a:xfrm>
            <a:off x="3220286" y="10890692"/>
            <a:ext cx="8388000" cy="432000"/>
          </a:xfrm>
          <a:prstGeom prst="roundRect">
            <a:avLst>
              <a:gd name="adj" fmla="val 50000"/>
            </a:avLst>
          </a:prstGeom>
          <a:gradFill>
            <a:gsLst>
              <a:gs pos="23000">
                <a:srgbClr val="E76625"/>
              </a:gs>
              <a:gs pos="60000">
                <a:srgbClr val="B4491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/>
              <a:t>法律や規制の確認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CBEBDB4-4B77-DE23-B338-4CEE932B5C0D}"/>
              </a:ext>
            </a:extLst>
          </p:cNvPr>
          <p:cNvSpPr txBox="1"/>
          <p:nvPr/>
        </p:nvSpPr>
        <p:spPr>
          <a:xfrm>
            <a:off x="1703744" y="1727615"/>
            <a:ext cx="400110" cy="1583758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kumimoji="1" lang="ja-JP" altLang="en-US" sz="1400" b="1">
                <a:solidFill>
                  <a:schemeClr val="bg1"/>
                </a:solidFill>
              </a:rPr>
              <a:t>入出力関連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381F490-CD21-3D2E-8E65-815A4F3016B3}"/>
              </a:ext>
            </a:extLst>
          </p:cNvPr>
          <p:cNvSpPr txBox="1"/>
          <p:nvPr/>
        </p:nvSpPr>
        <p:spPr>
          <a:xfrm>
            <a:off x="1711476" y="3848610"/>
            <a:ext cx="400110" cy="1059841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 anchor="ctr">
            <a:spAutoFit/>
          </a:bodyPr>
          <a:lstStyle/>
          <a:p>
            <a:pPr algn="ctr"/>
            <a:r>
              <a:rPr kumimoji="1" lang="ja-JP" altLang="en-US" sz="1400" b="1">
                <a:solidFill>
                  <a:schemeClr val="bg1"/>
                </a:solidFill>
              </a:rPr>
              <a:t>モデル関連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62772191-6EE4-23A4-8A24-0EB0D3C5418C}"/>
              </a:ext>
            </a:extLst>
          </p:cNvPr>
          <p:cNvSpPr/>
          <p:nvPr/>
        </p:nvSpPr>
        <p:spPr>
          <a:xfrm>
            <a:off x="2334526" y="9897739"/>
            <a:ext cx="741173" cy="261688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accent2">
                    <a:lumMod val="75000"/>
                  </a:schemeClr>
                </a:solidFill>
              </a:rPr>
              <a:t>P-01</a:t>
            </a:r>
            <a:endParaRPr kumimoji="1" lang="ja-JP" alt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0308922A-1ED3-43BA-F76E-165DE109BF1D}"/>
              </a:ext>
            </a:extLst>
          </p:cNvPr>
          <p:cNvSpPr/>
          <p:nvPr/>
        </p:nvSpPr>
        <p:spPr>
          <a:xfrm>
            <a:off x="2334526" y="10439378"/>
            <a:ext cx="741173" cy="261688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accent2">
                    <a:lumMod val="75000"/>
                  </a:schemeClr>
                </a:solidFill>
              </a:rPr>
              <a:t>P-02</a:t>
            </a:r>
            <a:endParaRPr kumimoji="1" lang="ja-JP" alt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45234B90-1281-9DF9-F383-DE4D3C549754}"/>
              </a:ext>
            </a:extLst>
          </p:cNvPr>
          <p:cNvSpPr/>
          <p:nvPr/>
        </p:nvSpPr>
        <p:spPr>
          <a:xfrm>
            <a:off x="2334526" y="10981018"/>
            <a:ext cx="741173" cy="261688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accent2">
                    <a:lumMod val="75000"/>
                  </a:schemeClr>
                </a:solidFill>
              </a:rPr>
              <a:t>P-03</a:t>
            </a:r>
            <a:endParaRPr kumimoji="1" lang="ja-JP" alt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AB1659BD-45FB-DD57-668E-19CD399D850E}"/>
              </a:ext>
            </a:extLst>
          </p:cNvPr>
          <p:cNvSpPr/>
          <p:nvPr/>
        </p:nvSpPr>
        <p:spPr>
          <a:xfrm>
            <a:off x="3205334" y="1536425"/>
            <a:ext cx="4140000" cy="432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B4141"/>
              </a:gs>
              <a:gs pos="100000">
                <a:srgbClr val="A2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/>
              <a:t>プロンプトインジェクション</a:t>
            </a:r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53EDBA3E-E7AF-4DD1-6B52-BFB7BA4AF879}"/>
              </a:ext>
            </a:extLst>
          </p:cNvPr>
          <p:cNvSpPr/>
          <p:nvPr/>
        </p:nvSpPr>
        <p:spPr>
          <a:xfrm>
            <a:off x="3205334" y="2056921"/>
            <a:ext cx="4140000" cy="432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B4141"/>
              </a:gs>
              <a:gs pos="100000">
                <a:srgbClr val="A2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/>
              <a:t>モデルへの</a:t>
            </a:r>
            <a:r>
              <a:rPr kumimoji="1" lang="en-US" altLang="ja-JP" sz="1400" b="1" dirty="0"/>
              <a:t>DoS</a:t>
            </a:r>
            <a:endParaRPr kumimoji="1" lang="ja-JP" altLang="en-US" sz="1400" b="1" dirty="0"/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D69D691D-B166-EEB0-D174-D6C4A4573695}"/>
              </a:ext>
            </a:extLst>
          </p:cNvPr>
          <p:cNvSpPr/>
          <p:nvPr/>
        </p:nvSpPr>
        <p:spPr>
          <a:xfrm>
            <a:off x="3205334" y="2577417"/>
            <a:ext cx="4140000" cy="432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B4141"/>
              </a:gs>
              <a:gs pos="100000">
                <a:srgbClr val="A2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/>
              <a:t>過剰な代理行為</a:t>
            </a:r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F563B519-D5F9-A947-7507-E75E2F83E874}"/>
              </a:ext>
            </a:extLst>
          </p:cNvPr>
          <p:cNvSpPr/>
          <p:nvPr/>
        </p:nvSpPr>
        <p:spPr>
          <a:xfrm>
            <a:off x="2331079" y="1631971"/>
            <a:ext cx="741173" cy="261688"/>
          </a:xfrm>
          <a:prstGeom prst="roundRect">
            <a:avLst>
              <a:gd name="adj" fmla="val 50000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990000"/>
                </a:solidFill>
              </a:rPr>
              <a:t>E-01</a:t>
            </a:r>
            <a:endParaRPr kumimoji="1" lang="ja-JP" altLang="en-US" sz="1100" dirty="0">
              <a:solidFill>
                <a:srgbClr val="990000"/>
              </a:solidFill>
            </a:endParaRPr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8A064AD6-09DC-6739-FC31-DDA1B1CFFC6C}"/>
              </a:ext>
            </a:extLst>
          </p:cNvPr>
          <p:cNvSpPr/>
          <p:nvPr/>
        </p:nvSpPr>
        <p:spPr>
          <a:xfrm>
            <a:off x="2331079" y="2163402"/>
            <a:ext cx="741173" cy="261688"/>
          </a:xfrm>
          <a:prstGeom prst="roundRect">
            <a:avLst>
              <a:gd name="adj" fmla="val 50000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990000"/>
                </a:solidFill>
              </a:rPr>
              <a:t>E-02</a:t>
            </a:r>
            <a:endParaRPr kumimoji="1" lang="ja-JP" altLang="en-US" sz="1100" dirty="0">
              <a:solidFill>
                <a:srgbClr val="990000"/>
              </a:solidFill>
            </a:endParaRPr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495018FB-5F06-5141-1FD3-5A4947E8B36B}"/>
              </a:ext>
            </a:extLst>
          </p:cNvPr>
          <p:cNvSpPr/>
          <p:nvPr/>
        </p:nvSpPr>
        <p:spPr>
          <a:xfrm>
            <a:off x="2331079" y="2663021"/>
            <a:ext cx="741173" cy="261688"/>
          </a:xfrm>
          <a:prstGeom prst="roundRect">
            <a:avLst>
              <a:gd name="adj" fmla="val 50000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990000"/>
                </a:solidFill>
              </a:rPr>
              <a:t>E-03</a:t>
            </a:r>
            <a:endParaRPr kumimoji="1" lang="ja-JP" altLang="en-US" sz="1100" dirty="0">
              <a:solidFill>
                <a:srgbClr val="990000"/>
              </a:solidFill>
            </a:endParaRPr>
          </a:p>
        </p:txBody>
      </p: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id="{E20A1A3B-35BA-7C62-79F9-D97BCCE52EB5}"/>
              </a:ext>
            </a:extLst>
          </p:cNvPr>
          <p:cNvSpPr/>
          <p:nvPr/>
        </p:nvSpPr>
        <p:spPr>
          <a:xfrm>
            <a:off x="3205334" y="3097913"/>
            <a:ext cx="8388000" cy="432000"/>
          </a:xfrm>
          <a:prstGeom prst="roundRect">
            <a:avLst>
              <a:gd name="adj" fmla="val 50000"/>
            </a:avLst>
          </a:prstGeom>
          <a:gradFill>
            <a:gsLst>
              <a:gs pos="24000">
                <a:srgbClr val="DB4141"/>
              </a:gs>
              <a:gs pos="61000">
                <a:srgbClr val="A2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/>
              <a:t>機微情報の漏洩</a:t>
            </a:r>
          </a:p>
        </p:txBody>
      </p: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03636434-C39E-8634-B190-CB65331C85F4}"/>
              </a:ext>
            </a:extLst>
          </p:cNvPr>
          <p:cNvSpPr/>
          <p:nvPr/>
        </p:nvSpPr>
        <p:spPr>
          <a:xfrm>
            <a:off x="2331079" y="3162640"/>
            <a:ext cx="741173" cy="261688"/>
          </a:xfrm>
          <a:prstGeom prst="roundRect">
            <a:avLst>
              <a:gd name="adj" fmla="val 50000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990000"/>
                </a:solidFill>
              </a:rPr>
              <a:t>E-04</a:t>
            </a:r>
            <a:endParaRPr kumimoji="1" lang="ja-JP" altLang="en-US" sz="1100" dirty="0">
              <a:solidFill>
                <a:srgbClr val="990000"/>
              </a:solidFill>
            </a:endParaRPr>
          </a:p>
        </p:txBody>
      </p:sp>
      <p:sp>
        <p:nvSpPr>
          <p:cNvPr id="83" name="四角形: 角を丸くする 82">
            <a:extLst>
              <a:ext uri="{FF2B5EF4-FFF2-40B4-BE49-F238E27FC236}">
                <a16:creationId xmlns:a16="http://schemas.microsoft.com/office/drawing/2014/main" id="{27B4A365-701D-A471-C5E6-02DDA7C28AF8}"/>
              </a:ext>
            </a:extLst>
          </p:cNvPr>
          <p:cNvSpPr/>
          <p:nvPr/>
        </p:nvSpPr>
        <p:spPr>
          <a:xfrm>
            <a:off x="7514360" y="3870511"/>
            <a:ext cx="4093926" cy="432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971CD"/>
              </a:gs>
              <a:gs pos="58000">
                <a:srgbClr val="9D2B9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/>
              <a:t>訓練データの汚染</a:t>
            </a:r>
          </a:p>
        </p:txBody>
      </p:sp>
      <p:sp>
        <p:nvSpPr>
          <p:cNvPr id="84" name="四角形: 角を丸くする 83">
            <a:extLst>
              <a:ext uri="{FF2B5EF4-FFF2-40B4-BE49-F238E27FC236}">
                <a16:creationId xmlns:a16="http://schemas.microsoft.com/office/drawing/2014/main" id="{0816D0E3-BDF6-FD54-09E3-86FDD9F9E579}"/>
              </a:ext>
            </a:extLst>
          </p:cNvPr>
          <p:cNvSpPr/>
          <p:nvPr/>
        </p:nvSpPr>
        <p:spPr>
          <a:xfrm>
            <a:off x="9624072" y="4429928"/>
            <a:ext cx="1984214" cy="432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971CD"/>
              </a:gs>
              <a:gs pos="48000">
                <a:srgbClr val="9D2B9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/>
              <a:t>モデルの盗難</a:t>
            </a:r>
          </a:p>
        </p:txBody>
      </p:sp>
      <p:sp>
        <p:nvSpPr>
          <p:cNvPr id="85" name="四角形: 角を丸くする 84">
            <a:extLst>
              <a:ext uri="{FF2B5EF4-FFF2-40B4-BE49-F238E27FC236}">
                <a16:creationId xmlns:a16="http://schemas.microsoft.com/office/drawing/2014/main" id="{99061EBE-9FFE-744C-6BCB-88696DC82052}"/>
              </a:ext>
            </a:extLst>
          </p:cNvPr>
          <p:cNvSpPr/>
          <p:nvPr/>
        </p:nvSpPr>
        <p:spPr>
          <a:xfrm>
            <a:off x="2318320" y="3961997"/>
            <a:ext cx="741173" cy="261688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accent5">
                    <a:lumMod val="75000"/>
                  </a:schemeClr>
                </a:solidFill>
              </a:rPr>
              <a:t>L-01</a:t>
            </a:r>
            <a:endParaRPr kumimoji="1" lang="ja-JP" altLang="en-US" sz="11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6" name="四角形: 角を丸くする 85">
            <a:extLst>
              <a:ext uri="{FF2B5EF4-FFF2-40B4-BE49-F238E27FC236}">
                <a16:creationId xmlns:a16="http://schemas.microsoft.com/office/drawing/2014/main" id="{671C2E47-DDBD-53A9-E5AE-E3BF84AD40B4}"/>
              </a:ext>
            </a:extLst>
          </p:cNvPr>
          <p:cNvSpPr/>
          <p:nvPr/>
        </p:nvSpPr>
        <p:spPr>
          <a:xfrm>
            <a:off x="2318320" y="4517593"/>
            <a:ext cx="741173" cy="261688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accent5">
                    <a:lumMod val="75000"/>
                  </a:schemeClr>
                </a:solidFill>
              </a:rPr>
              <a:t>L-02</a:t>
            </a:r>
            <a:endParaRPr kumimoji="1" lang="ja-JP" altLang="en-US" sz="11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5" name="矢印: 五方向 94">
            <a:extLst>
              <a:ext uri="{FF2B5EF4-FFF2-40B4-BE49-F238E27FC236}">
                <a16:creationId xmlns:a16="http://schemas.microsoft.com/office/drawing/2014/main" id="{F280F26A-E977-CB35-B8F7-11CFFCAF1192}"/>
              </a:ext>
            </a:extLst>
          </p:cNvPr>
          <p:cNvSpPr/>
          <p:nvPr/>
        </p:nvSpPr>
        <p:spPr>
          <a:xfrm>
            <a:off x="3136243" y="525894"/>
            <a:ext cx="8538156" cy="737133"/>
          </a:xfrm>
          <a:prstGeom prst="homePlate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矢印: 五方向 95">
            <a:extLst>
              <a:ext uri="{FF2B5EF4-FFF2-40B4-BE49-F238E27FC236}">
                <a16:creationId xmlns:a16="http://schemas.microsoft.com/office/drawing/2014/main" id="{4E5E05FE-CE6D-7456-5A0F-51491D2CDBB2}"/>
              </a:ext>
            </a:extLst>
          </p:cNvPr>
          <p:cNvSpPr/>
          <p:nvPr/>
        </p:nvSpPr>
        <p:spPr>
          <a:xfrm>
            <a:off x="3531599" y="525894"/>
            <a:ext cx="6011730" cy="737133"/>
          </a:xfrm>
          <a:prstGeom prst="homePlate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矢印: 五方向 96">
            <a:extLst>
              <a:ext uri="{FF2B5EF4-FFF2-40B4-BE49-F238E27FC236}">
                <a16:creationId xmlns:a16="http://schemas.microsoft.com/office/drawing/2014/main" id="{295F1812-B68D-8ED7-FD42-371FAE3493FF}"/>
              </a:ext>
            </a:extLst>
          </p:cNvPr>
          <p:cNvSpPr/>
          <p:nvPr/>
        </p:nvSpPr>
        <p:spPr>
          <a:xfrm>
            <a:off x="3531599" y="525894"/>
            <a:ext cx="3871065" cy="737133"/>
          </a:xfrm>
          <a:prstGeom prst="homePlat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矢印: 五方向 97">
            <a:extLst>
              <a:ext uri="{FF2B5EF4-FFF2-40B4-BE49-F238E27FC236}">
                <a16:creationId xmlns:a16="http://schemas.microsoft.com/office/drawing/2014/main" id="{2CE49F4B-34F8-9D17-CBAF-538F335EB35B}"/>
              </a:ext>
            </a:extLst>
          </p:cNvPr>
          <p:cNvSpPr/>
          <p:nvPr/>
        </p:nvSpPr>
        <p:spPr>
          <a:xfrm>
            <a:off x="3136244" y="525894"/>
            <a:ext cx="2131672" cy="737133"/>
          </a:xfrm>
          <a:prstGeom prst="homePlat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88DA101-5D69-5C2D-AA00-75B959B3CCB2}"/>
              </a:ext>
            </a:extLst>
          </p:cNvPr>
          <p:cNvSpPr txBox="1"/>
          <p:nvPr/>
        </p:nvSpPr>
        <p:spPr>
          <a:xfrm>
            <a:off x="9702972" y="745657"/>
            <a:ext cx="1812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>
                <a:solidFill>
                  <a:schemeClr val="bg1"/>
                </a:solidFill>
              </a:rPr>
              <a:t>モデルの自社開発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78F47DD-8216-6273-2697-32BAA8CC41BE}"/>
              </a:ext>
            </a:extLst>
          </p:cNvPr>
          <p:cNvSpPr txBox="1"/>
          <p:nvPr/>
        </p:nvSpPr>
        <p:spPr>
          <a:xfrm>
            <a:off x="7610756" y="745657"/>
            <a:ext cx="1704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>
                <a:solidFill>
                  <a:schemeClr val="bg1"/>
                </a:solidFill>
              </a:rPr>
              <a:t>自社データの利用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CB2E9FB-1DD5-F53C-67F3-0DB962B39D75}"/>
              </a:ext>
            </a:extLst>
          </p:cNvPr>
          <p:cNvSpPr txBox="1"/>
          <p:nvPr/>
        </p:nvSpPr>
        <p:spPr>
          <a:xfrm>
            <a:off x="3299621" y="745657"/>
            <a:ext cx="1804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外部サービスの利用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3B31404-CB47-0395-81E4-1855ACC1CBA8}"/>
              </a:ext>
            </a:extLst>
          </p:cNvPr>
          <p:cNvSpPr txBox="1"/>
          <p:nvPr/>
        </p:nvSpPr>
        <p:spPr>
          <a:xfrm>
            <a:off x="5290115" y="745657"/>
            <a:ext cx="2088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r>
              <a:rPr kumimoji="1" lang="ja-JP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を利用した独自環境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A4DD2E4-07F2-52EE-0BB3-87B7384E1E88}"/>
              </a:ext>
            </a:extLst>
          </p:cNvPr>
          <p:cNvSpPr/>
          <p:nvPr/>
        </p:nvSpPr>
        <p:spPr>
          <a:xfrm>
            <a:off x="962944" y="1388746"/>
            <a:ext cx="599176" cy="359940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3D37706-042D-E48E-5905-004E37775894}"/>
              </a:ext>
            </a:extLst>
          </p:cNvPr>
          <p:cNvSpPr txBox="1"/>
          <p:nvPr/>
        </p:nvSpPr>
        <p:spPr>
          <a:xfrm>
            <a:off x="1062477" y="2418895"/>
            <a:ext cx="400110" cy="1539111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kumimoji="1" lang="ja-JP" altLang="en-US" sz="1400" b="1">
                <a:solidFill>
                  <a:schemeClr val="bg1"/>
                </a:solidFill>
              </a:rPr>
              <a:t>外部からの脅威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A9D2A3EA-8A27-3B08-C103-6610298FF2A1}"/>
              </a:ext>
            </a:extLst>
          </p:cNvPr>
          <p:cNvCxnSpPr>
            <a:cxnSpLocks/>
          </p:cNvCxnSpPr>
          <p:nvPr/>
        </p:nvCxnSpPr>
        <p:spPr>
          <a:xfrm>
            <a:off x="1480227" y="3716405"/>
            <a:ext cx="10171023" cy="0"/>
          </a:xfrm>
          <a:prstGeom prst="line">
            <a:avLst/>
          </a:prstGeom>
          <a:ln w="6350">
            <a:solidFill>
              <a:schemeClr val="accent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DFBC0BE5-8FBB-EE25-6A96-4C17B9A1FA56}"/>
              </a:ext>
            </a:extLst>
          </p:cNvPr>
          <p:cNvSpPr/>
          <p:nvPr/>
        </p:nvSpPr>
        <p:spPr>
          <a:xfrm>
            <a:off x="962944" y="5082359"/>
            <a:ext cx="599176" cy="655547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A67842D-483D-2DA5-E402-CA178258AD1F}"/>
              </a:ext>
            </a:extLst>
          </p:cNvPr>
          <p:cNvSpPr txBox="1"/>
          <p:nvPr/>
        </p:nvSpPr>
        <p:spPr>
          <a:xfrm>
            <a:off x="1062477" y="6906014"/>
            <a:ext cx="400110" cy="2908164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kumimoji="1" lang="ja-JP" altLang="en-US" sz="1400" b="1">
                <a:solidFill>
                  <a:schemeClr val="bg1"/>
                </a:solidFill>
              </a:rPr>
              <a:t>脅威へのアクション・対策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BDFFC0CE-32F4-4FEF-1D25-7583389ED599}"/>
              </a:ext>
            </a:extLst>
          </p:cNvPr>
          <p:cNvSpPr/>
          <p:nvPr/>
        </p:nvSpPr>
        <p:spPr>
          <a:xfrm>
            <a:off x="1604047" y="5082921"/>
            <a:ext cx="599176" cy="2566174"/>
          </a:xfrm>
          <a:prstGeom prst="rect">
            <a:avLst/>
          </a:prstGeom>
          <a:solidFill>
            <a:srgbClr val="4D95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9E4C3DA-D382-829D-8D54-A2C17A84FFDC}"/>
              </a:ext>
            </a:extLst>
          </p:cNvPr>
          <p:cNvSpPr txBox="1"/>
          <p:nvPr/>
        </p:nvSpPr>
        <p:spPr>
          <a:xfrm>
            <a:off x="1593017" y="5505496"/>
            <a:ext cx="615553" cy="1876404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r>
              <a:rPr kumimoji="1" lang="ja-JP" altLang="en-US" sz="1400" b="1" dirty="0">
                <a:solidFill>
                  <a:schemeClr val="bg1"/>
                </a:solidFill>
              </a:rPr>
              <a:t>アプリケーションの</a:t>
            </a:r>
            <a:endParaRPr kumimoji="1" lang="en-US" altLang="ja-JP" sz="1400" b="1" dirty="0">
              <a:solidFill>
                <a:schemeClr val="bg1"/>
              </a:solidFill>
            </a:endParaRPr>
          </a:p>
          <a:p>
            <a:r>
              <a:rPr kumimoji="1" lang="ja-JP" altLang="en-US" sz="1400" b="1" dirty="0">
                <a:solidFill>
                  <a:schemeClr val="bg1"/>
                </a:solidFill>
              </a:rPr>
              <a:t>セキュリティ</a:t>
            </a:r>
          </a:p>
        </p:txBody>
      </p:sp>
      <p:sp>
        <p:nvSpPr>
          <p:cNvPr id="28" name="四角形: 角を丸くする 56">
            <a:extLst>
              <a:ext uri="{FF2B5EF4-FFF2-40B4-BE49-F238E27FC236}">
                <a16:creationId xmlns:a16="http://schemas.microsoft.com/office/drawing/2014/main" id="{5D4D8B7F-3BC4-92F5-E98C-B57A44D957C1}"/>
              </a:ext>
            </a:extLst>
          </p:cNvPr>
          <p:cNvSpPr/>
          <p:nvPr/>
        </p:nvSpPr>
        <p:spPr>
          <a:xfrm>
            <a:off x="3205334" y="5272407"/>
            <a:ext cx="4140000" cy="432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D95D7"/>
              </a:gs>
              <a:gs pos="100000">
                <a:srgbClr val="205D9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/>
              <a:t>適切なアカウント管理</a:t>
            </a:r>
          </a:p>
        </p:txBody>
      </p:sp>
      <p:sp>
        <p:nvSpPr>
          <p:cNvPr id="29" name="四角形: 角を丸くする 57">
            <a:extLst>
              <a:ext uri="{FF2B5EF4-FFF2-40B4-BE49-F238E27FC236}">
                <a16:creationId xmlns:a16="http://schemas.microsoft.com/office/drawing/2014/main" id="{BC2F20B6-FC62-288B-E3D4-EC63A205D40D}"/>
              </a:ext>
            </a:extLst>
          </p:cNvPr>
          <p:cNvSpPr/>
          <p:nvPr/>
        </p:nvSpPr>
        <p:spPr>
          <a:xfrm>
            <a:off x="5383178" y="5788283"/>
            <a:ext cx="1962156" cy="655415"/>
          </a:xfrm>
          <a:prstGeom prst="roundRect">
            <a:avLst>
              <a:gd name="adj" fmla="val 50000"/>
            </a:avLst>
          </a:prstGeom>
          <a:gradFill>
            <a:gsLst>
              <a:gs pos="1000">
                <a:srgbClr val="4D95D7"/>
              </a:gs>
              <a:gs pos="100000">
                <a:srgbClr val="205D9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kumimoji="1" lang="ja-JP" altLang="en-US" sz="1400" b="1" dirty="0"/>
              <a:t>構築したアプリケーションの</a:t>
            </a:r>
            <a:endParaRPr kumimoji="1" lang="en-US" altLang="ja-JP" sz="1400" b="1" dirty="0"/>
          </a:p>
          <a:p>
            <a:pPr algn="ctr">
              <a:lnSpc>
                <a:spcPts val="1400"/>
              </a:lnSpc>
            </a:pPr>
            <a:r>
              <a:rPr kumimoji="1" lang="ja-JP" altLang="en-US" sz="1400" b="1" dirty="0"/>
              <a:t>セキュリティ</a:t>
            </a:r>
          </a:p>
        </p:txBody>
      </p:sp>
      <p:sp>
        <p:nvSpPr>
          <p:cNvPr id="30" name="四角形: 角を丸くする 58">
            <a:extLst>
              <a:ext uri="{FF2B5EF4-FFF2-40B4-BE49-F238E27FC236}">
                <a16:creationId xmlns:a16="http://schemas.microsoft.com/office/drawing/2014/main" id="{8E2B7AB4-DD0A-B96B-61A8-018B17029DBA}"/>
              </a:ext>
            </a:extLst>
          </p:cNvPr>
          <p:cNvSpPr/>
          <p:nvPr/>
        </p:nvSpPr>
        <p:spPr>
          <a:xfrm>
            <a:off x="5322170" y="6527574"/>
            <a:ext cx="6286116" cy="432000"/>
          </a:xfrm>
          <a:prstGeom prst="roundRect">
            <a:avLst>
              <a:gd name="adj" fmla="val 50000"/>
            </a:avLst>
          </a:prstGeom>
          <a:gradFill>
            <a:gsLst>
              <a:gs pos="22000">
                <a:srgbClr val="4D95D7"/>
              </a:gs>
              <a:gs pos="79000">
                <a:srgbClr val="205D9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/>
              <a:t>利用するインフラのセキュリティ</a:t>
            </a:r>
          </a:p>
        </p:txBody>
      </p:sp>
      <p:sp>
        <p:nvSpPr>
          <p:cNvPr id="31" name="四角形: 角を丸くする 59">
            <a:extLst>
              <a:ext uri="{FF2B5EF4-FFF2-40B4-BE49-F238E27FC236}">
                <a16:creationId xmlns:a16="http://schemas.microsoft.com/office/drawing/2014/main" id="{74A4CF6F-A347-9AA2-75E0-A0EF3AFFBD2B}"/>
              </a:ext>
            </a:extLst>
          </p:cNvPr>
          <p:cNvSpPr/>
          <p:nvPr/>
        </p:nvSpPr>
        <p:spPr>
          <a:xfrm>
            <a:off x="2329664" y="5368050"/>
            <a:ext cx="741173" cy="261688"/>
          </a:xfrm>
          <a:prstGeom prst="roundRect">
            <a:avLst>
              <a:gd name="adj" fmla="val 50000"/>
            </a:avLst>
          </a:prstGeom>
          <a:noFill/>
          <a:ln>
            <a:solidFill>
              <a:srgbClr val="2972B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2972B5"/>
                </a:solidFill>
              </a:rPr>
              <a:t>A-01</a:t>
            </a:r>
            <a:endParaRPr kumimoji="1" lang="ja-JP" altLang="en-US" sz="1100" dirty="0">
              <a:solidFill>
                <a:srgbClr val="2972B5"/>
              </a:solidFill>
            </a:endParaRPr>
          </a:p>
        </p:txBody>
      </p:sp>
      <p:sp>
        <p:nvSpPr>
          <p:cNvPr id="32" name="四角形: 角を丸くする 60">
            <a:extLst>
              <a:ext uri="{FF2B5EF4-FFF2-40B4-BE49-F238E27FC236}">
                <a16:creationId xmlns:a16="http://schemas.microsoft.com/office/drawing/2014/main" id="{C89F9388-FC0E-7219-9F95-64EF80EFD1DE}"/>
              </a:ext>
            </a:extLst>
          </p:cNvPr>
          <p:cNvSpPr/>
          <p:nvPr/>
        </p:nvSpPr>
        <p:spPr>
          <a:xfrm>
            <a:off x="2329664" y="5985146"/>
            <a:ext cx="741173" cy="261688"/>
          </a:xfrm>
          <a:prstGeom prst="roundRect">
            <a:avLst>
              <a:gd name="adj" fmla="val 50000"/>
            </a:avLst>
          </a:prstGeom>
          <a:noFill/>
          <a:ln>
            <a:solidFill>
              <a:srgbClr val="2972B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2972B5"/>
                </a:solidFill>
              </a:rPr>
              <a:t>A-02</a:t>
            </a:r>
            <a:endParaRPr kumimoji="1" lang="ja-JP" altLang="en-US" sz="1100" dirty="0">
              <a:solidFill>
                <a:srgbClr val="2972B5"/>
              </a:solidFill>
            </a:endParaRPr>
          </a:p>
        </p:txBody>
      </p:sp>
      <p:sp>
        <p:nvSpPr>
          <p:cNvPr id="34" name="四角形: 角を丸くする 61">
            <a:extLst>
              <a:ext uri="{FF2B5EF4-FFF2-40B4-BE49-F238E27FC236}">
                <a16:creationId xmlns:a16="http://schemas.microsoft.com/office/drawing/2014/main" id="{E01ABBCC-E1C4-6487-5FD1-528D034F9BA0}"/>
              </a:ext>
            </a:extLst>
          </p:cNvPr>
          <p:cNvSpPr/>
          <p:nvPr/>
        </p:nvSpPr>
        <p:spPr>
          <a:xfrm>
            <a:off x="2329664" y="6612730"/>
            <a:ext cx="741173" cy="261688"/>
          </a:xfrm>
          <a:prstGeom prst="roundRect">
            <a:avLst>
              <a:gd name="adj" fmla="val 50000"/>
            </a:avLst>
          </a:prstGeom>
          <a:noFill/>
          <a:ln>
            <a:solidFill>
              <a:srgbClr val="2972B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2972B5"/>
                </a:solidFill>
              </a:rPr>
              <a:t>A-03</a:t>
            </a:r>
            <a:endParaRPr kumimoji="1" lang="ja-JP" altLang="en-US" sz="1100" dirty="0">
              <a:solidFill>
                <a:srgbClr val="2972B5"/>
              </a:solidFill>
            </a:endParaRPr>
          </a:p>
        </p:txBody>
      </p:sp>
      <p:sp>
        <p:nvSpPr>
          <p:cNvPr id="36" name="四角形: 角を丸くする 62">
            <a:extLst>
              <a:ext uri="{FF2B5EF4-FFF2-40B4-BE49-F238E27FC236}">
                <a16:creationId xmlns:a16="http://schemas.microsoft.com/office/drawing/2014/main" id="{05994E83-42C6-7A61-C9CB-1BC2CFEE2EF3}"/>
              </a:ext>
            </a:extLst>
          </p:cNvPr>
          <p:cNvSpPr/>
          <p:nvPr/>
        </p:nvSpPr>
        <p:spPr>
          <a:xfrm>
            <a:off x="3205334" y="7043451"/>
            <a:ext cx="6232642" cy="432000"/>
          </a:xfrm>
          <a:prstGeom prst="roundRect">
            <a:avLst>
              <a:gd name="adj" fmla="val 50000"/>
            </a:avLst>
          </a:prstGeom>
          <a:gradFill>
            <a:gsLst>
              <a:gs pos="36000">
                <a:srgbClr val="4D95D7"/>
              </a:gs>
              <a:gs pos="90000">
                <a:srgbClr val="205D9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/>
              <a:t>利用するサービスの管理</a:t>
            </a:r>
          </a:p>
        </p:txBody>
      </p:sp>
      <p:sp>
        <p:nvSpPr>
          <p:cNvPr id="37" name="四角形: 角を丸くする 63">
            <a:extLst>
              <a:ext uri="{FF2B5EF4-FFF2-40B4-BE49-F238E27FC236}">
                <a16:creationId xmlns:a16="http://schemas.microsoft.com/office/drawing/2014/main" id="{9D67C231-30B8-363E-E66B-57CB7139329D}"/>
              </a:ext>
            </a:extLst>
          </p:cNvPr>
          <p:cNvSpPr/>
          <p:nvPr/>
        </p:nvSpPr>
        <p:spPr>
          <a:xfrm>
            <a:off x="2329664" y="7128607"/>
            <a:ext cx="741173" cy="261688"/>
          </a:xfrm>
          <a:prstGeom prst="roundRect">
            <a:avLst>
              <a:gd name="adj" fmla="val 50000"/>
            </a:avLst>
          </a:prstGeom>
          <a:noFill/>
          <a:ln>
            <a:solidFill>
              <a:srgbClr val="2972B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2972B5"/>
                </a:solidFill>
              </a:rPr>
              <a:t>A-04</a:t>
            </a:r>
            <a:endParaRPr kumimoji="1" lang="ja-JP" altLang="en-US" sz="1100" dirty="0">
              <a:solidFill>
                <a:srgbClr val="2972B5"/>
              </a:solidFill>
            </a:endParaRPr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EDAD7EEB-6D2C-2402-C3CD-185CE0225976}"/>
              </a:ext>
            </a:extLst>
          </p:cNvPr>
          <p:cNvCxnSpPr>
            <a:cxnSpLocks/>
          </p:cNvCxnSpPr>
          <p:nvPr/>
        </p:nvCxnSpPr>
        <p:spPr>
          <a:xfrm>
            <a:off x="1503376" y="7686520"/>
            <a:ext cx="10171023" cy="0"/>
          </a:xfrm>
          <a:prstGeom prst="line">
            <a:avLst/>
          </a:prstGeom>
          <a:ln w="6350">
            <a:solidFill>
              <a:schemeClr val="accent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D110C046-9A43-3205-6FD9-2EEAF4A139F4}"/>
              </a:ext>
            </a:extLst>
          </p:cNvPr>
          <p:cNvSpPr/>
          <p:nvPr/>
        </p:nvSpPr>
        <p:spPr>
          <a:xfrm>
            <a:off x="1601844" y="7723946"/>
            <a:ext cx="599176" cy="1809284"/>
          </a:xfrm>
          <a:prstGeom prst="rect">
            <a:avLst/>
          </a:prstGeom>
          <a:solidFill>
            <a:srgbClr val="51AE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35281860-F262-A652-FA17-9C203C17CA9F}"/>
              </a:ext>
            </a:extLst>
          </p:cNvPr>
          <p:cNvSpPr txBox="1"/>
          <p:nvPr/>
        </p:nvSpPr>
        <p:spPr>
          <a:xfrm>
            <a:off x="1701377" y="8001369"/>
            <a:ext cx="400110" cy="1254439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kumimoji="1" lang="ja-JP" altLang="en-US" sz="1400" b="1" dirty="0">
                <a:solidFill>
                  <a:schemeClr val="bg1"/>
                </a:solidFill>
              </a:rPr>
              <a:t>モニタリング</a:t>
            </a:r>
          </a:p>
        </p:txBody>
      </p:sp>
      <p:sp>
        <p:nvSpPr>
          <p:cNvPr id="42" name="四角形: 角を丸くする 75">
            <a:extLst>
              <a:ext uri="{FF2B5EF4-FFF2-40B4-BE49-F238E27FC236}">
                <a16:creationId xmlns:a16="http://schemas.microsoft.com/office/drawing/2014/main" id="{6C3251B8-5F55-018B-50DA-A020CFFDBA1D}"/>
              </a:ext>
            </a:extLst>
          </p:cNvPr>
          <p:cNvSpPr/>
          <p:nvPr/>
        </p:nvSpPr>
        <p:spPr>
          <a:xfrm>
            <a:off x="3205334" y="7856887"/>
            <a:ext cx="6232640" cy="432000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51AE30"/>
              </a:gs>
              <a:gs pos="100000">
                <a:srgbClr val="1A6C2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/>
              <a:t>利用量のモニタリング</a:t>
            </a:r>
          </a:p>
        </p:txBody>
      </p:sp>
      <p:sp>
        <p:nvSpPr>
          <p:cNvPr id="43" name="四角形: 角を丸くする 76">
            <a:extLst>
              <a:ext uri="{FF2B5EF4-FFF2-40B4-BE49-F238E27FC236}">
                <a16:creationId xmlns:a16="http://schemas.microsoft.com/office/drawing/2014/main" id="{64D59771-2774-D743-1DED-4FF8C3ABAC8B}"/>
              </a:ext>
            </a:extLst>
          </p:cNvPr>
          <p:cNvSpPr/>
          <p:nvPr/>
        </p:nvSpPr>
        <p:spPr>
          <a:xfrm>
            <a:off x="3205334" y="8393715"/>
            <a:ext cx="8388000" cy="432000"/>
          </a:xfrm>
          <a:prstGeom prst="roundRect">
            <a:avLst>
              <a:gd name="adj" fmla="val 50000"/>
            </a:avLst>
          </a:prstGeom>
          <a:gradFill>
            <a:gsLst>
              <a:gs pos="18000">
                <a:srgbClr val="51AE30"/>
              </a:gs>
              <a:gs pos="60000">
                <a:srgbClr val="1A6C2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/>
              <a:t>コンテンツフィルタリング</a:t>
            </a:r>
          </a:p>
        </p:txBody>
      </p:sp>
      <p:sp>
        <p:nvSpPr>
          <p:cNvPr id="44" name="四角形: 角を丸くする 77">
            <a:extLst>
              <a:ext uri="{FF2B5EF4-FFF2-40B4-BE49-F238E27FC236}">
                <a16:creationId xmlns:a16="http://schemas.microsoft.com/office/drawing/2014/main" id="{0792531D-843F-B93F-8D31-CAE5986380EB}"/>
              </a:ext>
            </a:extLst>
          </p:cNvPr>
          <p:cNvSpPr/>
          <p:nvPr/>
        </p:nvSpPr>
        <p:spPr>
          <a:xfrm>
            <a:off x="3205334" y="8930542"/>
            <a:ext cx="8388000" cy="432000"/>
          </a:xfrm>
          <a:prstGeom prst="roundRect">
            <a:avLst>
              <a:gd name="adj" fmla="val 50000"/>
            </a:avLst>
          </a:prstGeom>
          <a:gradFill>
            <a:gsLst>
              <a:gs pos="18000">
                <a:srgbClr val="51AE30"/>
              </a:gs>
              <a:gs pos="60000">
                <a:srgbClr val="1A6C2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/>
              <a:t>履歴のモニタリング</a:t>
            </a:r>
          </a:p>
        </p:txBody>
      </p:sp>
      <p:sp>
        <p:nvSpPr>
          <p:cNvPr id="45" name="四角形: 角を丸くする 78">
            <a:extLst>
              <a:ext uri="{FF2B5EF4-FFF2-40B4-BE49-F238E27FC236}">
                <a16:creationId xmlns:a16="http://schemas.microsoft.com/office/drawing/2014/main" id="{D9234EAD-7465-6D5B-07F2-8AA416E45F95}"/>
              </a:ext>
            </a:extLst>
          </p:cNvPr>
          <p:cNvSpPr/>
          <p:nvPr/>
        </p:nvSpPr>
        <p:spPr>
          <a:xfrm>
            <a:off x="2317826" y="7927650"/>
            <a:ext cx="741173" cy="261688"/>
          </a:xfrm>
          <a:prstGeom prst="roundRect">
            <a:avLst>
              <a:gd name="adj" fmla="val 50000"/>
            </a:avLst>
          </a:prstGeom>
          <a:noFill/>
          <a:ln>
            <a:solidFill>
              <a:srgbClr val="4390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439028"/>
                </a:solidFill>
              </a:rPr>
              <a:t>M-01</a:t>
            </a:r>
            <a:endParaRPr kumimoji="1" lang="ja-JP" altLang="en-US" sz="1100" dirty="0">
              <a:solidFill>
                <a:srgbClr val="439028"/>
              </a:solidFill>
            </a:endParaRPr>
          </a:p>
        </p:txBody>
      </p:sp>
      <p:sp>
        <p:nvSpPr>
          <p:cNvPr id="65" name="四角形: 角を丸くする 79">
            <a:extLst>
              <a:ext uri="{FF2B5EF4-FFF2-40B4-BE49-F238E27FC236}">
                <a16:creationId xmlns:a16="http://schemas.microsoft.com/office/drawing/2014/main" id="{C8723B30-0D38-BABB-1E0E-04416D00A5C3}"/>
              </a:ext>
            </a:extLst>
          </p:cNvPr>
          <p:cNvSpPr/>
          <p:nvPr/>
        </p:nvSpPr>
        <p:spPr>
          <a:xfrm>
            <a:off x="2317826" y="8483246"/>
            <a:ext cx="741173" cy="261688"/>
          </a:xfrm>
          <a:prstGeom prst="roundRect">
            <a:avLst>
              <a:gd name="adj" fmla="val 50000"/>
            </a:avLst>
          </a:prstGeom>
          <a:noFill/>
          <a:ln>
            <a:solidFill>
              <a:srgbClr val="4390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439028"/>
                </a:solidFill>
              </a:rPr>
              <a:t>M-02</a:t>
            </a:r>
            <a:endParaRPr kumimoji="1" lang="ja-JP" altLang="en-US" sz="1100" dirty="0">
              <a:solidFill>
                <a:srgbClr val="439028"/>
              </a:solidFill>
            </a:endParaRPr>
          </a:p>
        </p:txBody>
      </p:sp>
      <p:sp>
        <p:nvSpPr>
          <p:cNvPr id="66" name="四角形: 角を丸くする 80">
            <a:extLst>
              <a:ext uri="{FF2B5EF4-FFF2-40B4-BE49-F238E27FC236}">
                <a16:creationId xmlns:a16="http://schemas.microsoft.com/office/drawing/2014/main" id="{C262593D-10FC-8CF5-0368-B3B39DA83C6F}"/>
              </a:ext>
            </a:extLst>
          </p:cNvPr>
          <p:cNvSpPr/>
          <p:nvPr/>
        </p:nvSpPr>
        <p:spPr>
          <a:xfrm>
            <a:off x="2317826" y="9020868"/>
            <a:ext cx="741173" cy="261688"/>
          </a:xfrm>
          <a:prstGeom prst="roundRect">
            <a:avLst>
              <a:gd name="adj" fmla="val 50000"/>
            </a:avLst>
          </a:prstGeom>
          <a:noFill/>
          <a:ln>
            <a:solidFill>
              <a:srgbClr val="4390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439028"/>
                </a:solidFill>
              </a:rPr>
              <a:t>M-03</a:t>
            </a:r>
            <a:endParaRPr kumimoji="1" lang="ja-JP" altLang="en-US" sz="1100" dirty="0">
              <a:solidFill>
                <a:srgbClr val="439028"/>
              </a:solidFill>
            </a:endParaRP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219915B9-6CE5-9C9E-53D9-742FE1244D7C}"/>
              </a:ext>
            </a:extLst>
          </p:cNvPr>
          <p:cNvCxnSpPr>
            <a:cxnSpLocks/>
          </p:cNvCxnSpPr>
          <p:nvPr/>
        </p:nvCxnSpPr>
        <p:spPr>
          <a:xfrm>
            <a:off x="1480227" y="9581286"/>
            <a:ext cx="10171023" cy="0"/>
          </a:xfrm>
          <a:prstGeom prst="line">
            <a:avLst/>
          </a:prstGeom>
          <a:ln w="6350">
            <a:solidFill>
              <a:schemeClr val="accent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1AC9A4DE-55DF-4969-3C19-44E4519795E7}"/>
              </a:ext>
            </a:extLst>
          </p:cNvPr>
          <p:cNvCxnSpPr>
            <a:cxnSpLocks/>
          </p:cNvCxnSpPr>
          <p:nvPr/>
        </p:nvCxnSpPr>
        <p:spPr>
          <a:xfrm>
            <a:off x="962944" y="5033576"/>
            <a:ext cx="10688306" cy="0"/>
          </a:xfrm>
          <a:prstGeom prst="line">
            <a:avLst/>
          </a:prstGeom>
          <a:ln w="6350">
            <a:solidFill>
              <a:schemeClr val="accent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417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801</TotalTime>
  <Words>122</Words>
  <Application>Microsoft Macintosh PowerPoint</Application>
  <PresentationFormat>ユーザー設定</PresentationFormat>
  <Paragraphs>47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Aptos</vt:lpstr>
      <vt:lpstr>Aptos Display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Yuichi Hattori</dc:creator>
  <cp:lastModifiedBy>伊東道明</cp:lastModifiedBy>
  <cp:revision>27</cp:revision>
  <dcterms:created xsi:type="dcterms:W3CDTF">2024-06-09T12:16:49Z</dcterms:created>
  <dcterms:modified xsi:type="dcterms:W3CDTF">2025-01-31T00:29:13Z</dcterms:modified>
</cp:coreProperties>
</file>