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1"/>
  </p:notesMasterIdLst>
  <p:handoutMasterIdLst>
    <p:handoutMasterId r:id="rId12"/>
  </p:handoutMasterIdLst>
  <p:sldIdLst>
    <p:sldId id="280" r:id="rId5"/>
    <p:sldId id="261" r:id="rId6"/>
    <p:sldId id="274" r:id="rId7"/>
    <p:sldId id="278" r:id="rId8"/>
    <p:sldId id="279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75"/>
  </p:normalViewPr>
  <p:slideViewPr>
    <p:cSldViewPr snapToGrid="0" snapToObjects="1">
      <p:cViewPr varScale="1">
        <p:scale>
          <a:sx n="85" d="100"/>
          <a:sy n="85" d="100"/>
        </p:scale>
        <p:origin x="36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mann Niki" userId="30bf5fbe8a38c1e2" providerId="LiveId" clId="{51BE2FE5-12E8-452A-A82E-9BA6BB2979D9}"/>
    <pc:docChg chg="modSld">
      <pc:chgData name="Pétermann Niki" userId="30bf5fbe8a38c1e2" providerId="LiveId" clId="{51BE2FE5-12E8-452A-A82E-9BA6BB2979D9}" dt="2022-11-16T13:12:50.732" v="62" actId="20577"/>
      <pc:docMkLst>
        <pc:docMk/>
      </pc:docMkLst>
      <pc:sldChg chg="modSp">
        <pc:chgData name="Pétermann Niki" userId="30bf5fbe8a38c1e2" providerId="LiveId" clId="{51BE2FE5-12E8-452A-A82E-9BA6BB2979D9}" dt="2022-11-16T13:12:50.732" v="62" actId="20577"/>
        <pc:sldMkLst>
          <pc:docMk/>
          <pc:sldMk cId="1075538799" sldId="274"/>
        </pc:sldMkLst>
        <pc:graphicFrameChg chg="mod">
          <ac:chgData name="Pétermann Niki" userId="30bf5fbe8a38c1e2" providerId="LiveId" clId="{51BE2FE5-12E8-452A-A82E-9BA6BB2979D9}" dt="2022-11-16T13:12:50.732" v="62" actId="20577"/>
          <ac:graphicFrameMkLst>
            <pc:docMk/>
            <pc:sldMk cId="1075538799" sldId="274"/>
            <ac:graphicFrameMk id="21" creationId="{A3D1C6A2-434F-413C-ACCC-99B0DBD24CFD}"/>
          </ac:graphicFrameMkLst>
        </pc:graphicFrameChg>
      </pc:sldChg>
      <pc:sldChg chg="modSp">
        <pc:chgData name="Pétermann Niki" userId="30bf5fbe8a38c1e2" providerId="LiveId" clId="{51BE2FE5-12E8-452A-A82E-9BA6BB2979D9}" dt="2022-11-16T13:07:40.234" v="51" actId="20577"/>
        <pc:sldMkLst>
          <pc:docMk/>
          <pc:sldMk cId="1851164009" sldId="278"/>
        </pc:sldMkLst>
        <pc:graphicFrameChg chg="mod">
          <ac:chgData name="Pétermann Niki" userId="30bf5fbe8a38c1e2" providerId="LiveId" clId="{51BE2FE5-12E8-452A-A82E-9BA6BB2979D9}" dt="2022-11-16T13:07:40.234" v="51" actId="20577"/>
          <ac:graphicFrameMkLst>
            <pc:docMk/>
            <pc:sldMk cId="1851164009" sldId="278"/>
            <ac:graphicFrameMk id="21" creationId="{A3D1C6A2-434F-413C-ACCC-99B0DBD24CFD}"/>
          </ac:graphicFrameMkLst>
        </pc:graphicFrameChg>
      </pc:sldChg>
      <pc:sldChg chg="modSp">
        <pc:chgData name="Pétermann Niki" userId="30bf5fbe8a38c1e2" providerId="LiveId" clId="{51BE2FE5-12E8-452A-A82E-9BA6BB2979D9}" dt="2022-11-16T13:08:41.086" v="55" actId="20577"/>
        <pc:sldMkLst>
          <pc:docMk/>
          <pc:sldMk cId="1740348969" sldId="279"/>
        </pc:sldMkLst>
        <pc:graphicFrameChg chg="mod">
          <ac:chgData name="Pétermann Niki" userId="30bf5fbe8a38c1e2" providerId="LiveId" clId="{51BE2FE5-12E8-452A-A82E-9BA6BB2979D9}" dt="2022-11-16T13:08:41.086" v="55" actId="20577"/>
          <ac:graphicFrameMkLst>
            <pc:docMk/>
            <pc:sldMk cId="1740348969" sldId="279"/>
            <ac:graphicFrameMk id="20" creationId="{95625AC5-0112-4F2C-97EB-DE3D9ECD639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60</a:t>
            </a:r>
            <a:r>
              <a:rPr lang="en-US" dirty="0"/>
              <a:t>%</a:t>
            </a:r>
          </a:p>
        </c:rich>
      </c:tx>
      <c:layout>
        <c:manualLayout>
          <c:xMode val="edge"/>
          <c:yMode val="edge"/>
          <c:x val="0.45231946921441107"/>
          <c:y val="0.63561089269130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09-4912-A9D1-1BBAA48F45E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09-4912-A9D1-1BBAA48F45E6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09-4912-A9D1-1BBAA48F45E6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909-4912-A9D1-1BBAA48F45E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09-4912-A9D1-1BBAA48F4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Weekly progress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Next steps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project progress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93B867F8-E414-414A-BCDD-B7991ED7A951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7A6A14A3-6D84-4986-B114-3D993FD12988}" type="pres">
      <dgm:prSet presAssocID="{41CDB9B8-E81E-41E7-AE89-8F6EDFC88D92}" presName="compNode" presStyleCnt="0"/>
      <dgm:spPr/>
    </dgm:pt>
    <dgm:pt modelId="{D855985A-9606-43AA-8138-2D327AB02668}" type="pres">
      <dgm:prSet presAssocID="{41CDB9B8-E81E-41E7-AE89-8F6EDFC88D9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1CEDD4-E5C1-43A5-981B-D469441843FA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1ECEA80-FBB0-414E-B65F-F0909C02CD47}" type="pres">
      <dgm:prSet presAssocID="{41CDB9B8-E81E-41E7-AE89-8F6EDFC88D92}" presName="spaceRect" presStyleCnt="0"/>
      <dgm:spPr/>
    </dgm:pt>
    <dgm:pt modelId="{67FE7435-4EFB-470B-981F-DF49CDB430CC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DAA49342-FB9E-4457-84E7-D26D4DCFCC33}" type="pres">
      <dgm:prSet presAssocID="{BA791450-8D1E-4A6F-B71D-2984D9E245C4}" presName="sibTrans" presStyleCnt="0"/>
      <dgm:spPr/>
    </dgm:pt>
    <dgm:pt modelId="{CE32747E-BE81-4036-9009-313FF5E73F29}" type="pres">
      <dgm:prSet presAssocID="{4D7D34C7-9466-4514-BF51-7396C17436B5}" presName="compNode" presStyleCnt="0"/>
      <dgm:spPr/>
    </dgm:pt>
    <dgm:pt modelId="{511EB657-6FA3-4A85-B884-7A4A7FA33679}" type="pres">
      <dgm:prSet presAssocID="{4D7D34C7-9466-4514-BF51-7396C17436B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CA8ADC7-C86A-4471-8AEB-EC455485E10E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B260FA2-CCF9-4FE9-852A-6C4F3145E0DB}" type="pres">
      <dgm:prSet presAssocID="{4D7D34C7-9466-4514-BF51-7396C17436B5}" presName="spaceRect" presStyleCnt="0"/>
      <dgm:spPr/>
    </dgm:pt>
    <dgm:pt modelId="{0223179B-BAF0-4498-A018-F23FA450DCFB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FC3A77F8-D9D6-4DAF-B99D-184DCD8F93D2}" type="pres">
      <dgm:prSet presAssocID="{483498F9-A0C2-4668-85AB-D8E6E254F73B}" presName="sibTrans" presStyleCnt="0"/>
      <dgm:spPr/>
    </dgm:pt>
    <dgm:pt modelId="{F0140940-C0E8-49A1-976F-48717C8202D0}" type="pres">
      <dgm:prSet presAssocID="{8E185869-F0D4-43E2-B08A-2F3E83EE98F3}" presName="compNode" presStyleCnt="0"/>
      <dgm:spPr/>
    </dgm:pt>
    <dgm:pt modelId="{C32FBBF5-213C-421B-B8C0-BE7BBE2B72EA}" type="pres">
      <dgm:prSet presAssocID="{8E185869-F0D4-43E2-B08A-2F3E83EE98F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9B22D3-8B34-44BE-81C8-0C740EAC4B4C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A9B6D23-193C-47D3-934A-99926963E2A4}" type="pres">
      <dgm:prSet presAssocID="{8E185869-F0D4-43E2-B08A-2F3E83EE98F3}" presName="spaceRect" presStyleCnt="0"/>
      <dgm:spPr/>
    </dgm:pt>
    <dgm:pt modelId="{0F11906B-5F98-4BB4-91AA-36CF9DA68DF5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F5D1E86C-6F7A-40FD-A6EE-C4E071DE2D39}" type="presOf" srcId="{7B62DEA7-9DCD-4B2E-9DC5-BE121C266AFD}" destId="{93B867F8-E414-414A-BCDD-B7991ED7A951}" srcOrd="0" destOrd="0" presId="urn:microsoft.com/office/officeart/2018/5/layout/IconLeafLabelList"/>
    <dgm:cxn modelId="{166B7089-E981-46FB-9346-D240C4593CE1}" type="presOf" srcId="{4D7D34C7-9466-4514-BF51-7396C17436B5}" destId="{0223179B-BAF0-4498-A018-F23FA450DCFB}" srcOrd="0" destOrd="0" presId="urn:microsoft.com/office/officeart/2018/5/layout/IconLeafLabelList"/>
    <dgm:cxn modelId="{987CF8B4-2AA6-4733-AC57-17C9A92DB11C}" type="presOf" srcId="{8E185869-F0D4-43E2-B08A-2F3E83EE98F3}" destId="{0F11906B-5F98-4BB4-91AA-36CF9DA68DF5}" srcOrd="0" destOrd="0" presId="urn:microsoft.com/office/officeart/2018/5/layout/IconLeafLabelList"/>
    <dgm:cxn modelId="{59454AFE-DCEA-434F-938E-194AADE12B17}" type="presOf" srcId="{41CDB9B8-E81E-41E7-AE89-8F6EDFC88D92}" destId="{67FE7435-4EFB-470B-981F-DF49CDB430CC}" srcOrd="0" destOrd="0" presId="urn:microsoft.com/office/officeart/2018/5/layout/IconLeafLabelList"/>
    <dgm:cxn modelId="{077A976B-1F38-441D-9228-E6BDA25014B4}" type="presParOf" srcId="{93B867F8-E414-414A-BCDD-B7991ED7A951}" destId="{7A6A14A3-6D84-4986-B114-3D993FD12988}" srcOrd="0" destOrd="0" presId="urn:microsoft.com/office/officeart/2018/5/layout/IconLeafLabelList"/>
    <dgm:cxn modelId="{0C0E534D-D1D8-4B26-9DCC-E0AA2556124D}" type="presParOf" srcId="{7A6A14A3-6D84-4986-B114-3D993FD12988}" destId="{D855985A-9606-43AA-8138-2D327AB02668}" srcOrd="0" destOrd="0" presId="urn:microsoft.com/office/officeart/2018/5/layout/IconLeafLabelList"/>
    <dgm:cxn modelId="{14444030-CEC4-46F9-9F70-4FAFD03176A5}" type="presParOf" srcId="{7A6A14A3-6D84-4986-B114-3D993FD12988}" destId="{571CEDD4-E5C1-43A5-981B-D469441843FA}" srcOrd="1" destOrd="0" presId="urn:microsoft.com/office/officeart/2018/5/layout/IconLeafLabelList"/>
    <dgm:cxn modelId="{E1F5343F-6D05-45C3-80F6-C24E94BDF4D2}" type="presParOf" srcId="{7A6A14A3-6D84-4986-B114-3D993FD12988}" destId="{D1ECEA80-FBB0-414E-B65F-F0909C02CD47}" srcOrd="2" destOrd="0" presId="urn:microsoft.com/office/officeart/2018/5/layout/IconLeafLabelList"/>
    <dgm:cxn modelId="{72DF4B85-CF84-4F36-95C5-417C19C4586F}" type="presParOf" srcId="{7A6A14A3-6D84-4986-B114-3D993FD12988}" destId="{67FE7435-4EFB-470B-981F-DF49CDB430CC}" srcOrd="3" destOrd="0" presId="urn:microsoft.com/office/officeart/2018/5/layout/IconLeafLabelList"/>
    <dgm:cxn modelId="{567C3216-7D00-4C20-8C81-A14370F0C45E}" type="presParOf" srcId="{93B867F8-E414-414A-BCDD-B7991ED7A951}" destId="{DAA49342-FB9E-4457-84E7-D26D4DCFCC33}" srcOrd="1" destOrd="0" presId="urn:microsoft.com/office/officeart/2018/5/layout/IconLeafLabelList"/>
    <dgm:cxn modelId="{487D7031-5F44-4B6D-8BFD-41C24AB86F47}" type="presParOf" srcId="{93B867F8-E414-414A-BCDD-B7991ED7A951}" destId="{CE32747E-BE81-4036-9009-313FF5E73F29}" srcOrd="2" destOrd="0" presId="urn:microsoft.com/office/officeart/2018/5/layout/IconLeafLabelList"/>
    <dgm:cxn modelId="{EC2B251A-1EA1-43F5-B26B-FAAC6374EF0A}" type="presParOf" srcId="{CE32747E-BE81-4036-9009-313FF5E73F29}" destId="{511EB657-6FA3-4A85-B884-7A4A7FA33679}" srcOrd="0" destOrd="0" presId="urn:microsoft.com/office/officeart/2018/5/layout/IconLeafLabelList"/>
    <dgm:cxn modelId="{A856A53E-2EE9-41E6-9794-19D2646A0A8E}" type="presParOf" srcId="{CE32747E-BE81-4036-9009-313FF5E73F29}" destId="{8CA8ADC7-C86A-4471-8AEB-EC455485E10E}" srcOrd="1" destOrd="0" presId="urn:microsoft.com/office/officeart/2018/5/layout/IconLeafLabelList"/>
    <dgm:cxn modelId="{77307FFF-693D-41AF-BAF9-66CA3BA036E7}" type="presParOf" srcId="{CE32747E-BE81-4036-9009-313FF5E73F29}" destId="{1B260FA2-CCF9-4FE9-852A-6C4F3145E0DB}" srcOrd="2" destOrd="0" presId="urn:microsoft.com/office/officeart/2018/5/layout/IconLeafLabelList"/>
    <dgm:cxn modelId="{03018AF2-5A81-472A-B258-4288BAB1659F}" type="presParOf" srcId="{CE32747E-BE81-4036-9009-313FF5E73F29}" destId="{0223179B-BAF0-4498-A018-F23FA450DCFB}" srcOrd="3" destOrd="0" presId="urn:microsoft.com/office/officeart/2018/5/layout/IconLeafLabelList"/>
    <dgm:cxn modelId="{AEEED067-67E4-43C4-9DE1-0A514F0CF237}" type="presParOf" srcId="{93B867F8-E414-414A-BCDD-B7991ED7A951}" destId="{FC3A77F8-D9D6-4DAF-B99D-184DCD8F93D2}" srcOrd="3" destOrd="0" presId="urn:microsoft.com/office/officeart/2018/5/layout/IconLeafLabelList"/>
    <dgm:cxn modelId="{6F152FC5-9077-4033-85FF-D16C967FF974}" type="presParOf" srcId="{93B867F8-E414-414A-BCDD-B7991ED7A951}" destId="{F0140940-C0E8-49A1-976F-48717C8202D0}" srcOrd="4" destOrd="0" presId="urn:microsoft.com/office/officeart/2018/5/layout/IconLeafLabelList"/>
    <dgm:cxn modelId="{D46532F0-E904-4A4F-83DC-EDEC2201EDF5}" type="presParOf" srcId="{F0140940-C0E8-49A1-976F-48717C8202D0}" destId="{C32FBBF5-213C-421B-B8C0-BE7BBE2B72EA}" srcOrd="0" destOrd="0" presId="urn:microsoft.com/office/officeart/2018/5/layout/IconLeafLabelList"/>
    <dgm:cxn modelId="{B83B21F0-427A-4ADC-9304-8D80E930B688}" type="presParOf" srcId="{F0140940-C0E8-49A1-976F-48717C8202D0}" destId="{4E9B22D3-8B34-44BE-81C8-0C740EAC4B4C}" srcOrd="1" destOrd="0" presId="urn:microsoft.com/office/officeart/2018/5/layout/IconLeafLabelList"/>
    <dgm:cxn modelId="{4A0A01FE-9611-4522-AD72-22FC2B598C6A}" type="presParOf" srcId="{F0140940-C0E8-49A1-976F-48717C8202D0}" destId="{4A9B6D23-193C-47D3-934A-99926963E2A4}" srcOrd="2" destOrd="0" presId="urn:microsoft.com/office/officeart/2018/5/layout/IconLeafLabelList"/>
    <dgm:cxn modelId="{26D8459E-D95C-4CED-A0C4-8390A397F2A1}" type="presParOf" srcId="{F0140940-C0E8-49A1-976F-48717C8202D0}" destId="{0F11906B-5F98-4BB4-91AA-36CF9DA68DF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r>
            <a:rPr lang="hu-HU" dirty="0"/>
            <a:t>CI/CD </a:t>
          </a:r>
          <a:r>
            <a:rPr lang="hu-HU" dirty="0" err="1"/>
            <a:t>base</a:t>
          </a:r>
          <a:r>
            <a:rPr lang="hu-HU" dirty="0"/>
            <a:t> </a:t>
          </a:r>
          <a:r>
            <a:rPr lang="hu-HU" dirty="0" err="1"/>
            <a:t>implementation</a:t>
          </a:r>
          <a:endParaRPr lang="en-US" dirty="0"/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7777F328-D5F5-7C4F-B50B-BEB0C312E306}">
      <dgm:prSet/>
      <dgm:spPr/>
      <dgm:t>
        <a:bodyPr/>
        <a:lstStyle/>
        <a:p>
          <a:r>
            <a:rPr lang="hu-HU"/>
            <a:t>Feedback </a:t>
          </a:r>
          <a:r>
            <a:rPr lang="hu-HU" dirty="0" err="1"/>
            <a:t>received</a:t>
          </a:r>
          <a:r>
            <a:rPr lang="hu-HU" dirty="0"/>
            <a:t>, </a:t>
          </a:r>
          <a:r>
            <a:rPr lang="hu-HU" dirty="0" err="1"/>
            <a:t>started</a:t>
          </a:r>
          <a:r>
            <a:rPr lang="hu-HU" dirty="0"/>
            <a:t> </a:t>
          </a:r>
          <a:r>
            <a:rPr lang="hu-HU" dirty="0" err="1"/>
            <a:t>to</a:t>
          </a:r>
          <a:r>
            <a:rPr lang="hu-HU" dirty="0"/>
            <a:t> </a:t>
          </a:r>
          <a:r>
            <a:rPr lang="hu-HU" dirty="0" err="1"/>
            <a:t>work</a:t>
          </a:r>
          <a:r>
            <a:rPr lang="hu-HU" dirty="0"/>
            <a:t> </a:t>
          </a:r>
          <a:r>
            <a:rPr lang="hu-HU" dirty="0" err="1"/>
            <a:t>on</a:t>
          </a:r>
          <a:r>
            <a:rPr lang="hu-HU" dirty="0"/>
            <a:t> </a:t>
          </a:r>
          <a:r>
            <a:rPr lang="hu-HU" dirty="0" err="1"/>
            <a:t>them</a:t>
          </a:r>
          <a:endParaRPr lang="hu-HU" dirty="0"/>
        </a:p>
      </dgm:t>
    </dgm:pt>
    <dgm:pt modelId="{372C154C-800E-7741-BFFF-877946ECF0BE}" type="parTrans" cxnId="{6D77593B-8E94-E14B-B982-979BAB9923ED}">
      <dgm:prSet/>
      <dgm:spPr/>
      <dgm:t>
        <a:bodyPr/>
        <a:lstStyle/>
        <a:p>
          <a:endParaRPr lang="hu-HU"/>
        </a:p>
      </dgm:t>
    </dgm:pt>
    <dgm:pt modelId="{B7467003-5FE7-2F42-A8BF-9C9123856B13}" type="sibTrans" cxnId="{6D77593B-8E94-E14B-B982-979BAB9923ED}">
      <dgm:prSet/>
      <dgm:spPr/>
      <dgm:t>
        <a:bodyPr/>
        <a:lstStyle/>
        <a:p>
          <a:endParaRPr lang="hu-HU"/>
        </a:p>
      </dgm:t>
    </dgm:pt>
    <dgm:pt modelId="{47B9B3CA-70AB-4929-9EFA-4EE714FA63FA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7CAA53F5-23D3-A442-8158-93D8086C73F1}" type="pres">
      <dgm:prSet presAssocID="{7777F328-D5F5-7C4F-B50B-BEB0C312E306}" presName="thickLine" presStyleLbl="alignNode1" presStyleIdx="0" presStyleCnt="2"/>
      <dgm:spPr/>
    </dgm:pt>
    <dgm:pt modelId="{B1DFC7A3-EF01-594D-A9C5-F9D58B6B89EA}" type="pres">
      <dgm:prSet presAssocID="{7777F328-D5F5-7C4F-B50B-BEB0C312E306}" presName="horz1" presStyleCnt="0"/>
      <dgm:spPr/>
    </dgm:pt>
    <dgm:pt modelId="{93DF5659-1B69-E947-BDE7-5F5BB0FB3CC3}" type="pres">
      <dgm:prSet presAssocID="{7777F328-D5F5-7C4F-B50B-BEB0C312E306}" presName="tx1" presStyleLbl="revTx" presStyleIdx="0" presStyleCnt="2"/>
      <dgm:spPr/>
    </dgm:pt>
    <dgm:pt modelId="{240E41F6-13C6-8148-AE90-B65CCEB46705}" type="pres">
      <dgm:prSet presAssocID="{7777F328-D5F5-7C4F-B50B-BEB0C312E306}" presName="vert1" presStyleCnt="0"/>
      <dgm:spPr/>
    </dgm:pt>
    <dgm:pt modelId="{4FB65AFD-10E7-4EE0-BFF0-C75D7F7FF172}" type="pres">
      <dgm:prSet presAssocID="{4D7D34C7-9466-4514-BF51-7396C17436B5}" presName="thickLine" presStyleLbl="alignNode1" presStyleIdx="1" presStyleCnt="2"/>
      <dgm:spPr/>
    </dgm:pt>
    <dgm:pt modelId="{CB66DBED-1D9B-4E0C-B89E-EE4E093AAED0}" type="pres">
      <dgm:prSet presAssocID="{4D7D34C7-9466-4514-BF51-7396C17436B5}" presName="horz1" presStyleCnt="0"/>
      <dgm:spPr/>
    </dgm:pt>
    <dgm:pt modelId="{A3D4FFE6-9463-42FF-8AE7-F10A220EB313}" type="pres">
      <dgm:prSet presAssocID="{4D7D34C7-9466-4514-BF51-7396C17436B5}" presName="tx1" presStyleLbl="revTx" presStyleIdx="1" presStyleCnt="2"/>
      <dgm:spPr/>
    </dgm:pt>
    <dgm:pt modelId="{E9D66C26-14C8-4B2B-9F3A-C7252835459C}" type="pres">
      <dgm:prSet presAssocID="{4D7D34C7-9466-4514-BF51-7396C17436B5}" presName="vert1" presStyleCnt="0"/>
      <dgm:spPr/>
    </dgm:pt>
  </dgm:ptLst>
  <dgm:cxnLst>
    <dgm:cxn modelId="{78B41E1A-44D9-4145-9BC8-BCA3720C50B5}" type="presOf" srcId="{7B62DEA7-9DCD-4B2E-9DC5-BE121C266AFD}" destId="{47B9B3CA-70AB-4929-9EFA-4EE714FA63FA}" srcOrd="0" destOrd="0" presId="urn:microsoft.com/office/officeart/2008/layout/Lined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6D77593B-8E94-E14B-B982-979BAB9923ED}" srcId="{7B62DEA7-9DCD-4B2E-9DC5-BE121C266AFD}" destId="{7777F328-D5F5-7C4F-B50B-BEB0C312E306}" srcOrd="0" destOrd="0" parTransId="{372C154C-800E-7741-BFFF-877946ECF0BE}" sibTransId="{B7467003-5FE7-2F42-A8BF-9C9123856B13}"/>
    <dgm:cxn modelId="{4359A745-C2B2-9846-A470-EDF15587423D}" type="presOf" srcId="{7777F328-D5F5-7C4F-B50B-BEB0C312E306}" destId="{93DF5659-1B69-E947-BDE7-5F5BB0FB3CC3}" srcOrd="0" destOrd="0" presId="urn:microsoft.com/office/officeart/2008/layout/LinedList"/>
    <dgm:cxn modelId="{A0651C8F-E250-324D-8BD5-7F31B2FAB6A6}" type="presOf" srcId="{4D7D34C7-9466-4514-BF51-7396C17436B5}" destId="{A3D4FFE6-9463-42FF-8AE7-F10A220EB313}" srcOrd="0" destOrd="0" presId="urn:microsoft.com/office/officeart/2008/layout/LinedList"/>
    <dgm:cxn modelId="{7FB69BE2-B3CB-294B-BF23-4A9E744243C3}" type="presParOf" srcId="{47B9B3CA-70AB-4929-9EFA-4EE714FA63FA}" destId="{7CAA53F5-23D3-A442-8158-93D8086C73F1}" srcOrd="0" destOrd="0" presId="urn:microsoft.com/office/officeart/2008/layout/LinedList"/>
    <dgm:cxn modelId="{511C8290-ACEF-1248-987C-62E0AF70925D}" type="presParOf" srcId="{47B9B3CA-70AB-4929-9EFA-4EE714FA63FA}" destId="{B1DFC7A3-EF01-594D-A9C5-F9D58B6B89EA}" srcOrd="1" destOrd="0" presId="urn:microsoft.com/office/officeart/2008/layout/LinedList"/>
    <dgm:cxn modelId="{BB0CD769-3BD1-8849-9CCE-3B5AAC6E02FA}" type="presParOf" srcId="{B1DFC7A3-EF01-594D-A9C5-F9D58B6B89EA}" destId="{93DF5659-1B69-E947-BDE7-5F5BB0FB3CC3}" srcOrd="0" destOrd="0" presId="urn:microsoft.com/office/officeart/2008/layout/LinedList"/>
    <dgm:cxn modelId="{F252AAEF-083E-8C47-B986-829DE20D0ABE}" type="presParOf" srcId="{B1DFC7A3-EF01-594D-A9C5-F9D58B6B89EA}" destId="{240E41F6-13C6-8148-AE90-B65CCEB46705}" srcOrd="1" destOrd="0" presId="urn:microsoft.com/office/officeart/2008/layout/LinedList"/>
    <dgm:cxn modelId="{60AB981A-05AA-2E47-B3F8-9C2953A4C1DA}" type="presParOf" srcId="{47B9B3CA-70AB-4929-9EFA-4EE714FA63FA}" destId="{4FB65AFD-10E7-4EE0-BFF0-C75D7F7FF172}" srcOrd="2" destOrd="0" presId="urn:microsoft.com/office/officeart/2008/layout/LinedList"/>
    <dgm:cxn modelId="{B8674E7A-349F-1542-8E65-1714085FF462}" type="presParOf" srcId="{47B9B3CA-70AB-4929-9EFA-4EE714FA63FA}" destId="{CB66DBED-1D9B-4E0C-B89E-EE4E093AAED0}" srcOrd="3" destOrd="0" presId="urn:microsoft.com/office/officeart/2008/layout/LinedList"/>
    <dgm:cxn modelId="{56975BC8-7ED8-C84F-8DAB-E3776FAAA821}" type="presParOf" srcId="{CB66DBED-1D9B-4E0C-B89E-EE4E093AAED0}" destId="{A3D4FFE6-9463-42FF-8AE7-F10A220EB313}" srcOrd="0" destOrd="0" presId="urn:microsoft.com/office/officeart/2008/layout/LinedList"/>
    <dgm:cxn modelId="{53F5DBB0-F18D-6D40-9C0D-1B25403806CD}" type="presParOf" srcId="{CB66DBED-1D9B-4E0C-B89E-EE4E093AAED0}" destId="{E9D66C26-14C8-4B2B-9F3A-C725283545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r>
            <a:rPr lang="hu-HU" dirty="0" err="1"/>
            <a:t>Find</a:t>
          </a:r>
          <a:r>
            <a:rPr lang="hu-HU" dirty="0"/>
            <a:t> </a:t>
          </a:r>
          <a:r>
            <a:rPr lang="hu-HU" dirty="0" err="1"/>
            <a:t>solution</a:t>
          </a:r>
          <a:r>
            <a:rPr lang="hu-HU" dirty="0"/>
            <a:t> </a:t>
          </a:r>
          <a:r>
            <a:rPr lang="hu-HU" dirty="0" err="1"/>
            <a:t>for</a:t>
          </a:r>
          <a:r>
            <a:rPr lang="hu-HU" dirty="0"/>
            <a:t> iPhone </a:t>
          </a:r>
          <a:r>
            <a:rPr lang="hu-HU" dirty="0" err="1"/>
            <a:t>compatibility</a:t>
          </a:r>
          <a:endParaRPr lang="en-US" dirty="0"/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83892BDF-B09A-4745-BECE-9AB8D3C416EE}">
      <dgm:prSet/>
      <dgm:spPr/>
      <dgm:t>
        <a:bodyPr anchor="ctr"/>
        <a:lstStyle/>
        <a:p>
          <a:r>
            <a:rPr lang="hu-HU" dirty="0"/>
            <a:t>CI/CD </a:t>
          </a:r>
          <a:r>
            <a:rPr lang="hu-HU" dirty="0" err="1"/>
            <a:t>knowledge</a:t>
          </a:r>
          <a:r>
            <a:rPr lang="hu-HU" dirty="0"/>
            <a:t> </a:t>
          </a:r>
          <a:r>
            <a:rPr lang="hu-HU" dirty="0" err="1"/>
            <a:t>sharing</a:t>
          </a:r>
          <a:endParaRPr lang="en-US" dirty="0"/>
        </a:p>
      </dgm:t>
    </dgm:pt>
    <dgm:pt modelId="{D0FE2400-D5A1-46EF-A469-1765CE1F7097}" type="parTrans" cxnId="{F78BF3ED-9303-4C09-A893-9F38C627CC70}">
      <dgm:prSet/>
      <dgm:spPr/>
      <dgm:t>
        <a:bodyPr/>
        <a:lstStyle/>
        <a:p>
          <a:endParaRPr lang="en-US"/>
        </a:p>
      </dgm:t>
    </dgm:pt>
    <dgm:pt modelId="{2193CEFF-C63A-44F4-AEEE-03697A2CD16C}" type="sibTrans" cxnId="{F78BF3ED-9303-4C09-A893-9F38C627CC70}">
      <dgm:prSet/>
      <dgm:spPr/>
      <dgm:t>
        <a:bodyPr/>
        <a:lstStyle/>
        <a:p>
          <a:endParaRPr lang="en-US"/>
        </a:p>
      </dgm:t>
    </dgm:pt>
    <dgm:pt modelId="{7227AC75-F213-4CAA-B416-D15EB8C943F5}">
      <dgm:prSet/>
      <dgm:spPr/>
      <dgm:t>
        <a:bodyPr anchor="ctr"/>
        <a:lstStyle/>
        <a:p>
          <a:r>
            <a:rPr lang="hu-HU" dirty="0" err="1"/>
            <a:t>Expecting</a:t>
          </a:r>
          <a:r>
            <a:rPr lang="hu-HU" dirty="0"/>
            <a:t> more </a:t>
          </a:r>
          <a:r>
            <a:rPr lang="hu-HU" dirty="0" err="1"/>
            <a:t>feedback</a:t>
          </a:r>
          <a:endParaRPr lang="en-US" dirty="0"/>
        </a:p>
      </dgm:t>
    </dgm:pt>
    <dgm:pt modelId="{0C7F4104-887D-4821-8963-0C4CB56B4A5A}" type="parTrans" cxnId="{C72BB746-9A07-4EB0-A702-8324707A0FF6}">
      <dgm:prSet/>
      <dgm:spPr/>
    </dgm:pt>
    <dgm:pt modelId="{A5F6FB41-E69F-4AFA-968B-D97C8AFABA36}" type="sibTrans" cxnId="{C72BB746-9A07-4EB0-A702-8324707A0FF6}">
      <dgm:prSet/>
      <dgm:spPr/>
    </dgm:pt>
    <dgm:pt modelId="{47B9B3CA-70AB-4929-9EFA-4EE714FA63FA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7168807F-3CA4-4C94-BD41-3B193EAF6C3C}" type="pres">
      <dgm:prSet presAssocID="{41CDB9B8-E81E-41E7-AE89-8F6EDFC88D92}" presName="thickLine" presStyleLbl="alignNode1" presStyleIdx="0" presStyleCnt="3"/>
      <dgm:spPr/>
    </dgm:pt>
    <dgm:pt modelId="{ECB2E561-464B-4E56-AD84-FE22C0855BCA}" type="pres">
      <dgm:prSet presAssocID="{41CDB9B8-E81E-41E7-AE89-8F6EDFC88D92}" presName="horz1" presStyleCnt="0"/>
      <dgm:spPr/>
    </dgm:pt>
    <dgm:pt modelId="{7D99AE39-068E-4FCE-A18F-CE6B2F9DA9F2}" type="pres">
      <dgm:prSet presAssocID="{41CDB9B8-E81E-41E7-AE89-8F6EDFC88D92}" presName="tx1" presStyleLbl="revTx" presStyleIdx="0" presStyleCnt="3"/>
      <dgm:spPr/>
    </dgm:pt>
    <dgm:pt modelId="{B33295B0-7A40-493D-AA84-8A11A0E8CCFD}" type="pres">
      <dgm:prSet presAssocID="{41CDB9B8-E81E-41E7-AE89-8F6EDFC88D92}" presName="vert1" presStyleCnt="0"/>
      <dgm:spPr/>
    </dgm:pt>
    <dgm:pt modelId="{FEEFA876-0EEC-41BD-A82B-2A34AEE10251}" type="pres">
      <dgm:prSet presAssocID="{83892BDF-B09A-4745-BECE-9AB8D3C416EE}" presName="thickLine" presStyleLbl="alignNode1" presStyleIdx="1" presStyleCnt="3"/>
      <dgm:spPr/>
    </dgm:pt>
    <dgm:pt modelId="{D7F5C654-3AE5-4CEB-9F59-16C83BA0B3A1}" type="pres">
      <dgm:prSet presAssocID="{83892BDF-B09A-4745-BECE-9AB8D3C416EE}" presName="horz1" presStyleCnt="0"/>
      <dgm:spPr/>
    </dgm:pt>
    <dgm:pt modelId="{E9EC7188-6540-48B2-8DA1-ED4C2DE3E22C}" type="pres">
      <dgm:prSet presAssocID="{83892BDF-B09A-4745-BECE-9AB8D3C416EE}" presName="tx1" presStyleLbl="revTx" presStyleIdx="1" presStyleCnt="3"/>
      <dgm:spPr/>
    </dgm:pt>
    <dgm:pt modelId="{0EF93F45-BCB2-4012-AA2B-3F85BE93D8FA}" type="pres">
      <dgm:prSet presAssocID="{83892BDF-B09A-4745-BECE-9AB8D3C416EE}" presName="vert1" presStyleCnt="0"/>
      <dgm:spPr/>
    </dgm:pt>
    <dgm:pt modelId="{5199D6C3-26DB-4307-9E9C-2AEEF82C3645}" type="pres">
      <dgm:prSet presAssocID="{7227AC75-F213-4CAA-B416-D15EB8C943F5}" presName="thickLine" presStyleLbl="alignNode1" presStyleIdx="2" presStyleCnt="3"/>
      <dgm:spPr/>
    </dgm:pt>
    <dgm:pt modelId="{5DF92D39-71D9-4066-A684-C96E5C9625D8}" type="pres">
      <dgm:prSet presAssocID="{7227AC75-F213-4CAA-B416-D15EB8C943F5}" presName="horz1" presStyleCnt="0"/>
      <dgm:spPr/>
    </dgm:pt>
    <dgm:pt modelId="{E3F3C70B-2947-4C03-A0DE-C6D5372E2316}" type="pres">
      <dgm:prSet presAssocID="{7227AC75-F213-4CAA-B416-D15EB8C943F5}" presName="tx1" presStyleLbl="revTx" presStyleIdx="2" presStyleCnt="3"/>
      <dgm:spPr/>
    </dgm:pt>
    <dgm:pt modelId="{37EC5CFC-F87F-4BBC-B6FB-A7166D76E8E4}" type="pres">
      <dgm:prSet presAssocID="{7227AC75-F213-4CAA-B416-D15EB8C943F5}" presName="vert1" presStyleCnt="0"/>
      <dgm:spPr/>
    </dgm:pt>
  </dgm:ptLst>
  <dgm:cxnLst>
    <dgm:cxn modelId="{78B41E1A-44D9-4145-9BC8-BCA3720C50B5}" type="presOf" srcId="{7B62DEA7-9DCD-4B2E-9DC5-BE121C266AFD}" destId="{47B9B3CA-70AB-4929-9EFA-4EE714FA63FA}" srcOrd="0" destOrd="0" presId="urn:microsoft.com/office/officeart/2008/layout/LinedList"/>
    <dgm:cxn modelId="{C72BB746-9A07-4EB0-A702-8324707A0FF6}" srcId="{7B62DEA7-9DCD-4B2E-9DC5-BE121C266AFD}" destId="{7227AC75-F213-4CAA-B416-D15EB8C943F5}" srcOrd="2" destOrd="0" parTransId="{0C7F4104-887D-4821-8963-0C4CB56B4A5A}" sibTransId="{A5F6FB41-E69F-4AFA-968B-D97C8AFABA36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29C1FA4F-EB1A-4634-B778-39351F7C9C83}" type="presOf" srcId="{41CDB9B8-E81E-41E7-AE89-8F6EDFC88D92}" destId="{7D99AE39-068E-4FCE-A18F-CE6B2F9DA9F2}" srcOrd="0" destOrd="0" presId="urn:microsoft.com/office/officeart/2008/layout/LinedList"/>
    <dgm:cxn modelId="{9DC6AC57-DDF3-4957-9483-A32C608E7427}" type="presOf" srcId="{83892BDF-B09A-4745-BECE-9AB8D3C416EE}" destId="{E9EC7188-6540-48B2-8DA1-ED4C2DE3E22C}" srcOrd="0" destOrd="0" presId="urn:microsoft.com/office/officeart/2008/layout/LinedList"/>
    <dgm:cxn modelId="{BF860DA3-77C1-4D0E-B030-9D0F4A9B6B38}" type="presOf" srcId="{7227AC75-F213-4CAA-B416-D15EB8C943F5}" destId="{E3F3C70B-2947-4C03-A0DE-C6D5372E2316}" srcOrd="0" destOrd="0" presId="urn:microsoft.com/office/officeart/2008/layout/LinedList"/>
    <dgm:cxn modelId="{F78BF3ED-9303-4C09-A893-9F38C627CC70}" srcId="{7B62DEA7-9DCD-4B2E-9DC5-BE121C266AFD}" destId="{83892BDF-B09A-4745-BECE-9AB8D3C416EE}" srcOrd="1" destOrd="0" parTransId="{D0FE2400-D5A1-46EF-A469-1765CE1F7097}" sibTransId="{2193CEFF-C63A-44F4-AEEE-03697A2CD16C}"/>
    <dgm:cxn modelId="{535152A7-FF72-41E4-868D-5EE947DA450D}" type="presParOf" srcId="{47B9B3CA-70AB-4929-9EFA-4EE714FA63FA}" destId="{7168807F-3CA4-4C94-BD41-3B193EAF6C3C}" srcOrd="0" destOrd="0" presId="urn:microsoft.com/office/officeart/2008/layout/LinedList"/>
    <dgm:cxn modelId="{9C9A87D1-FCEF-46C3-A3C8-E028FD950159}" type="presParOf" srcId="{47B9B3CA-70AB-4929-9EFA-4EE714FA63FA}" destId="{ECB2E561-464B-4E56-AD84-FE22C0855BCA}" srcOrd="1" destOrd="0" presId="urn:microsoft.com/office/officeart/2008/layout/LinedList"/>
    <dgm:cxn modelId="{D792E352-1177-4B54-9588-2EB0B41E9D53}" type="presParOf" srcId="{ECB2E561-464B-4E56-AD84-FE22C0855BCA}" destId="{7D99AE39-068E-4FCE-A18F-CE6B2F9DA9F2}" srcOrd="0" destOrd="0" presId="urn:microsoft.com/office/officeart/2008/layout/LinedList"/>
    <dgm:cxn modelId="{43DA8881-BBAC-4977-BA74-95E82FD70138}" type="presParOf" srcId="{ECB2E561-464B-4E56-AD84-FE22C0855BCA}" destId="{B33295B0-7A40-493D-AA84-8A11A0E8CCFD}" srcOrd="1" destOrd="0" presId="urn:microsoft.com/office/officeart/2008/layout/LinedList"/>
    <dgm:cxn modelId="{83D2FC69-5166-4030-BE89-EFE127922317}" type="presParOf" srcId="{47B9B3CA-70AB-4929-9EFA-4EE714FA63FA}" destId="{FEEFA876-0EEC-41BD-A82B-2A34AEE10251}" srcOrd="2" destOrd="0" presId="urn:microsoft.com/office/officeart/2008/layout/LinedList"/>
    <dgm:cxn modelId="{2436CE4F-3716-4CFB-9352-BAF355C03EE7}" type="presParOf" srcId="{47B9B3CA-70AB-4929-9EFA-4EE714FA63FA}" destId="{D7F5C654-3AE5-4CEB-9F59-16C83BA0B3A1}" srcOrd="3" destOrd="0" presId="urn:microsoft.com/office/officeart/2008/layout/LinedList"/>
    <dgm:cxn modelId="{C0B61D84-31EC-4C8F-9668-CD5913BA4C94}" type="presParOf" srcId="{D7F5C654-3AE5-4CEB-9F59-16C83BA0B3A1}" destId="{E9EC7188-6540-48B2-8DA1-ED4C2DE3E22C}" srcOrd="0" destOrd="0" presId="urn:microsoft.com/office/officeart/2008/layout/LinedList"/>
    <dgm:cxn modelId="{744087D8-54C0-441D-8C54-8B84B3323417}" type="presParOf" srcId="{D7F5C654-3AE5-4CEB-9F59-16C83BA0B3A1}" destId="{0EF93F45-BCB2-4012-AA2B-3F85BE93D8FA}" srcOrd="1" destOrd="0" presId="urn:microsoft.com/office/officeart/2008/layout/LinedList"/>
    <dgm:cxn modelId="{CE29A6A6-424E-45B4-8F79-0659C8F91BE6}" type="presParOf" srcId="{47B9B3CA-70AB-4929-9EFA-4EE714FA63FA}" destId="{5199D6C3-26DB-4307-9E9C-2AEEF82C3645}" srcOrd="4" destOrd="0" presId="urn:microsoft.com/office/officeart/2008/layout/LinedList"/>
    <dgm:cxn modelId="{DE426E5B-01D0-4B8B-85FA-4CA52BABAA0D}" type="presParOf" srcId="{47B9B3CA-70AB-4929-9EFA-4EE714FA63FA}" destId="{5DF92D39-71D9-4066-A684-C96E5C9625D8}" srcOrd="5" destOrd="0" presId="urn:microsoft.com/office/officeart/2008/layout/LinedList"/>
    <dgm:cxn modelId="{D63D2DCE-F635-4177-961C-9801ADD1E4B7}" type="presParOf" srcId="{5DF92D39-71D9-4066-A684-C96E5C9625D8}" destId="{E3F3C70B-2947-4C03-A0DE-C6D5372E2316}" srcOrd="0" destOrd="0" presId="urn:microsoft.com/office/officeart/2008/layout/LinedList"/>
    <dgm:cxn modelId="{DA2FFCAD-6F14-4BB4-9D0C-28E8FD1B7763}" type="presParOf" srcId="{5DF92D39-71D9-4066-A684-C96E5C9625D8}" destId="{37EC5CFC-F87F-4BBC-B6FB-A7166D76E8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5985A-9606-43AA-8138-2D327AB02668}">
      <dsp:nvSpPr>
        <dsp:cNvPr id="0" name=""/>
        <dsp:cNvSpPr/>
      </dsp:nvSpPr>
      <dsp:spPr>
        <a:xfrm>
          <a:off x="616949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CEDD4-E5C1-43A5-981B-D469441843FA}">
      <dsp:nvSpPr>
        <dsp:cNvPr id="0" name=""/>
        <dsp:cNvSpPr/>
      </dsp:nvSpPr>
      <dsp:spPr>
        <a:xfrm>
          <a:off x="1004512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7435-4EFB-470B-981F-DF49CDB430CC}">
      <dsp:nvSpPr>
        <dsp:cNvPr id="0" name=""/>
        <dsp:cNvSpPr/>
      </dsp:nvSpPr>
      <dsp:spPr>
        <a:xfrm>
          <a:off x="35606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Weekly progress</a:t>
          </a:r>
        </a:p>
      </dsp:txBody>
      <dsp:txXfrm>
        <a:off x="35606" y="2857896"/>
        <a:ext cx="2981250" cy="720000"/>
      </dsp:txXfrm>
    </dsp:sp>
    <dsp:sp modelId="{511EB657-6FA3-4A85-B884-7A4A7FA33679}">
      <dsp:nvSpPr>
        <dsp:cNvPr id="0" name=""/>
        <dsp:cNvSpPr/>
      </dsp:nvSpPr>
      <dsp:spPr>
        <a:xfrm>
          <a:off x="4119918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8ADC7-C86A-4471-8AEB-EC455485E10E}">
      <dsp:nvSpPr>
        <dsp:cNvPr id="0" name=""/>
        <dsp:cNvSpPr/>
      </dsp:nvSpPr>
      <dsp:spPr>
        <a:xfrm>
          <a:off x="4507481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3179B-BAF0-4498-A018-F23FA450DCFB}">
      <dsp:nvSpPr>
        <dsp:cNvPr id="0" name=""/>
        <dsp:cNvSpPr/>
      </dsp:nvSpPr>
      <dsp:spPr>
        <a:xfrm>
          <a:off x="3538574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Next steps</a:t>
          </a:r>
        </a:p>
      </dsp:txBody>
      <dsp:txXfrm>
        <a:off x="3538574" y="2857896"/>
        <a:ext cx="2981250" cy="720000"/>
      </dsp:txXfrm>
    </dsp:sp>
    <dsp:sp modelId="{C32FBBF5-213C-421B-B8C0-BE7BBE2B72EA}">
      <dsp:nvSpPr>
        <dsp:cNvPr id="0" name=""/>
        <dsp:cNvSpPr/>
      </dsp:nvSpPr>
      <dsp:spPr>
        <a:xfrm>
          <a:off x="7622887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B22D3-8B34-44BE-81C8-0C740EAC4B4C}">
      <dsp:nvSpPr>
        <dsp:cNvPr id="0" name=""/>
        <dsp:cNvSpPr/>
      </dsp:nvSpPr>
      <dsp:spPr>
        <a:xfrm>
          <a:off x="8010450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1906B-5F98-4BB4-91AA-36CF9DA68DF5}">
      <dsp:nvSpPr>
        <dsp:cNvPr id="0" name=""/>
        <dsp:cNvSpPr/>
      </dsp:nvSpPr>
      <dsp:spPr>
        <a:xfrm>
          <a:off x="7041543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project progress</a:t>
          </a:r>
        </a:p>
      </dsp:txBody>
      <dsp:txXfrm>
        <a:off x="7041543" y="285789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A53F5-23D3-A442-8158-93D8086C73F1}">
      <dsp:nvSpPr>
        <dsp:cNvPr id="0" name=""/>
        <dsp:cNvSpPr/>
      </dsp:nvSpPr>
      <dsp:spPr>
        <a:xfrm>
          <a:off x="0" y="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F5659-1B69-E947-BDE7-5F5BB0FB3CC3}">
      <dsp:nvSpPr>
        <dsp:cNvPr id="0" name=""/>
        <dsp:cNvSpPr/>
      </dsp:nvSpPr>
      <dsp:spPr>
        <a:xfrm>
          <a:off x="0" y="0"/>
          <a:ext cx="4632030" cy="192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Feedback </a:t>
          </a:r>
          <a:r>
            <a:rPr lang="hu-HU" sz="4000" kern="1200" dirty="0" err="1"/>
            <a:t>received</a:t>
          </a:r>
          <a:r>
            <a:rPr lang="hu-HU" sz="4000" kern="1200" dirty="0"/>
            <a:t>, </a:t>
          </a:r>
          <a:r>
            <a:rPr lang="hu-HU" sz="4000" kern="1200" dirty="0" err="1"/>
            <a:t>started</a:t>
          </a:r>
          <a:r>
            <a:rPr lang="hu-HU" sz="4000" kern="1200" dirty="0"/>
            <a:t> </a:t>
          </a:r>
          <a:r>
            <a:rPr lang="hu-HU" sz="4000" kern="1200" dirty="0" err="1"/>
            <a:t>to</a:t>
          </a:r>
          <a:r>
            <a:rPr lang="hu-HU" sz="4000" kern="1200" dirty="0"/>
            <a:t> </a:t>
          </a:r>
          <a:r>
            <a:rPr lang="hu-HU" sz="4000" kern="1200" dirty="0" err="1"/>
            <a:t>work</a:t>
          </a:r>
          <a:r>
            <a:rPr lang="hu-HU" sz="4000" kern="1200" dirty="0"/>
            <a:t> </a:t>
          </a:r>
          <a:r>
            <a:rPr lang="hu-HU" sz="4000" kern="1200" dirty="0" err="1"/>
            <a:t>on</a:t>
          </a:r>
          <a:r>
            <a:rPr lang="hu-HU" sz="4000" kern="1200" dirty="0"/>
            <a:t> </a:t>
          </a:r>
          <a:r>
            <a:rPr lang="hu-HU" sz="4000" kern="1200" dirty="0" err="1"/>
            <a:t>them</a:t>
          </a:r>
          <a:endParaRPr lang="hu-HU" sz="4000" kern="1200" dirty="0"/>
        </a:p>
      </dsp:txBody>
      <dsp:txXfrm>
        <a:off x="0" y="0"/>
        <a:ext cx="4632030" cy="1925893"/>
      </dsp:txXfrm>
    </dsp:sp>
    <dsp:sp modelId="{4FB65AFD-10E7-4EE0-BFF0-C75D7F7FF172}">
      <dsp:nvSpPr>
        <dsp:cNvPr id="0" name=""/>
        <dsp:cNvSpPr/>
      </dsp:nvSpPr>
      <dsp:spPr>
        <a:xfrm>
          <a:off x="0" y="1925893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4FFE6-9463-42FF-8AE7-F10A220EB313}">
      <dsp:nvSpPr>
        <dsp:cNvPr id="0" name=""/>
        <dsp:cNvSpPr/>
      </dsp:nvSpPr>
      <dsp:spPr>
        <a:xfrm>
          <a:off x="0" y="1925893"/>
          <a:ext cx="4632030" cy="192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/>
            <a:t>CI/CD </a:t>
          </a:r>
          <a:r>
            <a:rPr lang="hu-HU" sz="4000" kern="1200" dirty="0" err="1"/>
            <a:t>base</a:t>
          </a:r>
          <a:r>
            <a:rPr lang="hu-HU" sz="4000" kern="1200" dirty="0"/>
            <a:t> </a:t>
          </a:r>
          <a:r>
            <a:rPr lang="hu-HU" sz="4000" kern="1200" dirty="0" err="1"/>
            <a:t>implementation</a:t>
          </a:r>
          <a:endParaRPr lang="en-US" sz="4000" kern="1200" dirty="0"/>
        </a:p>
      </dsp:txBody>
      <dsp:txXfrm>
        <a:off x="0" y="1925893"/>
        <a:ext cx="4632030" cy="19258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8807F-3CA4-4C94-BD41-3B193EAF6C3C}">
      <dsp:nvSpPr>
        <dsp:cNvPr id="0" name=""/>
        <dsp:cNvSpPr/>
      </dsp:nvSpPr>
      <dsp:spPr>
        <a:xfrm>
          <a:off x="0" y="188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9AE39-068E-4FCE-A18F-CE6B2F9DA9F2}">
      <dsp:nvSpPr>
        <dsp:cNvPr id="0" name=""/>
        <dsp:cNvSpPr/>
      </dsp:nvSpPr>
      <dsp:spPr>
        <a:xfrm>
          <a:off x="0" y="1880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 dirty="0" err="1"/>
            <a:t>Find</a:t>
          </a:r>
          <a:r>
            <a:rPr lang="hu-HU" sz="3600" kern="1200" dirty="0"/>
            <a:t> </a:t>
          </a:r>
          <a:r>
            <a:rPr lang="hu-HU" sz="3600" kern="1200" dirty="0" err="1"/>
            <a:t>solution</a:t>
          </a:r>
          <a:r>
            <a:rPr lang="hu-HU" sz="3600" kern="1200" dirty="0"/>
            <a:t> </a:t>
          </a:r>
          <a:r>
            <a:rPr lang="hu-HU" sz="3600" kern="1200" dirty="0" err="1"/>
            <a:t>for</a:t>
          </a:r>
          <a:r>
            <a:rPr lang="hu-HU" sz="3600" kern="1200" dirty="0"/>
            <a:t> iPhone </a:t>
          </a:r>
          <a:r>
            <a:rPr lang="hu-HU" sz="3600" kern="1200" dirty="0" err="1"/>
            <a:t>compatibility</a:t>
          </a:r>
          <a:endParaRPr lang="en-US" sz="3600" kern="1200" dirty="0"/>
        </a:p>
      </dsp:txBody>
      <dsp:txXfrm>
        <a:off x="0" y="1880"/>
        <a:ext cx="4632030" cy="1282675"/>
      </dsp:txXfrm>
    </dsp:sp>
    <dsp:sp modelId="{FEEFA876-0EEC-41BD-A82B-2A34AEE10251}">
      <dsp:nvSpPr>
        <dsp:cNvPr id="0" name=""/>
        <dsp:cNvSpPr/>
      </dsp:nvSpPr>
      <dsp:spPr>
        <a:xfrm>
          <a:off x="0" y="1284555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C7188-6540-48B2-8DA1-ED4C2DE3E22C}">
      <dsp:nvSpPr>
        <dsp:cNvPr id="0" name=""/>
        <dsp:cNvSpPr/>
      </dsp:nvSpPr>
      <dsp:spPr>
        <a:xfrm>
          <a:off x="0" y="1284555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 dirty="0"/>
            <a:t>CI/CD </a:t>
          </a:r>
          <a:r>
            <a:rPr lang="hu-HU" sz="3600" kern="1200" dirty="0" err="1"/>
            <a:t>knowledge</a:t>
          </a:r>
          <a:r>
            <a:rPr lang="hu-HU" sz="3600" kern="1200" dirty="0"/>
            <a:t> </a:t>
          </a:r>
          <a:r>
            <a:rPr lang="hu-HU" sz="3600" kern="1200" dirty="0" err="1"/>
            <a:t>sharing</a:t>
          </a:r>
          <a:endParaRPr lang="en-US" sz="3600" kern="1200" dirty="0"/>
        </a:p>
      </dsp:txBody>
      <dsp:txXfrm>
        <a:off x="0" y="1284555"/>
        <a:ext cx="4632030" cy="1282675"/>
      </dsp:txXfrm>
    </dsp:sp>
    <dsp:sp modelId="{5199D6C3-26DB-4307-9E9C-2AEEF82C3645}">
      <dsp:nvSpPr>
        <dsp:cNvPr id="0" name=""/>
        <dsp:cNvSpPr/>
      </dsp:nvSpPr>
      <dsp:spPr>
        <a:xfrm>
          <a:off x="0" y="2567231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3C70B-2947-4C03-A0DE-C6D5372E2316}">
      <dsp:nvSpPr>
        <dsp:cNvPr id="0" name=""/>
        <dsp:cNvSpPr/>
      </dsp:nvSpPr>
      <dsp:spPr>
        <a:xfrm>
          <a:off x="0" y="2567231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 dirty="0" err="1"/>
            <a:t>Expecting</a:t>
          </a:r>
          <a:r>
            <a:rPr lang="hu-HU" sz="3600" kern="1200" dirty="0"/>
            <a:t> more </a:t>
          </a:r>
          <a:r>
            <a:rPr lang="hu-HU" sz="3600" kern="1200" dirty="0" err="1"/>
            <a:t>feedback</a:t>
          </a:r>
          <a:endParaRPr lang="en-US" sz="3600" kern="1200" dirty="0"/>
        </a:p>
      </dsp:txBody>
      <dsp:txXfrm>
        <a:off x="0" y="2567231"/>
        <a:ext cx="4632030" cy="128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0.47742</cdr:x>
      <cdr:y>0.13314</cdr:y>
    </cdr:from>
    <cdr:to>
      <cdr:x>0.52697</cdr:x>
      <cdr:y>0.84753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AAA017C6-89E2-47CF-A5EB-A3138A33E3AE}"/>
            </a:ext>
          </a:extLst>
        </cdr:cNvPr>
        <cdr:cNvGrpSpPr/>
      </cdr:nvGrpSpPr>
      <cdr:grpSpPr>
        <a:xfrm xmlns:a="http://schemas.openxmlformats.org/drawingml/2006/main" rot="1581306">
          <a:off x="2696507" y="526728"/>
          <a:ext cx="279862" cy="2826265"/>
          <a:chOff x="3890170" y="756710"/>
          <a:chExt cx="383378" cy="4067174"/>
        </a:xfrm>
      </cdr:grpSpPr>
      <cdr:sp macro="" textlink="">
        <cdr:nvSpPr>
          <cdr:cNvPr id="3" name="Isosceles Triangle 2">
            <a:extLst xmlns:a="http://schemas.openxmlformats.org/drawingml/2006/main">
              <a:ext uri="{FF2B5EF4-FFF2-40B4-BE49-F238E27FC236}">
                <a16:creationId xmlns:a16="http://schemas.microsoft.com/office/drawing/2014/main" id="{B7C7DCF3-8E67-4D90-8B65-7F103673AE06}"/>
              </a:ext>
            </a:extLst>
          </cdr:cNvPr>
          <cdr:cNvSpPr/>
        </cdr:nvSpPr>
        <cdr:spPr>
          <a:xfrm xmlns:a="http://schemas.openxmlformats.org/drawingml/2006/main" rot="10800000">
            <a:off x="3890170" y="2790297"/>
            <a:ext cx="376237" cy="2033587"/>
          </a:xfrm>
          <a:prstGeom xmlns:a="http://schemas.openxmlformats.org/drawingml/2006/main" prst="triangle">
            <a:avLst/>
          </a:prstGeom>
          <a:noFill xmlns:a="http://schemas.openxmlformats.org/drawingml/2006/main"/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  <cdr:sp macro="" textlink="">
        <cdr:nvSpPr>
          <cdr:cNvPr id="2" name="Isosceles Triangle 1">
            <a:extLst xmlns:a="http://schemas.openxmlformats.org/drawingml/2006/main">
              <a:ext uri="{FF2B5EF4-FFF2-40B4-BE49-F238E27FC236}">
                <a16:creationId xmlns:a16="http://schemas.microsoft.com/office/drawing/2014/main" id="{2407A6AB-8689-4EF5-A8DE-8B906000B71C}"/>
              </a:ext>
            </a:extLst>
          </cdr:cNvPr>
          <cdr:cNvSpPr/>
        </cdr:nvSpPr>
        <cdr:spPr>
          <a:xfrm xmlns:a="http://schemas.openxmlformats.org/drawingml/2006/main">
            <a:off x="3897311" y="756710"/>
            <a:ext cx="376237" cy="2033587"/>
          </a:xfrm>
          <a:prstGeom xmlns:a="http://schemas.openxmlformats.org/drawingml/2006/main" prst="triangle">
            <a:avLst/>
          </a:prstGeom>
          <a:solidFill xmlns:a="http://schemas.openxmlformats.org/drawingml/2006/main">
            <a:schemeClr val="tx1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en-US" dirty="0"/>
          </a:p>
        </cdr:txBody>
      </cdr: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7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6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0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11/16/2022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8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.xml"/><Relationship Id="rId5" Type="http://schemas.microsoft.com/office/2007/relationships/hdphoto" Target="../media/hdphoto2.wdp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7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.xml"/><Relationship Id="rId5" Type="http://schemas.openxmlformats.org/officeDocument/2006/relationships/image" Target="../media/image8.jpeg"/><Relationship Id="rId10" Type="http://schemas.openxmlformats.org/officeDocument/2006/relationships/diagramColors" Target="../diagrams/colors2.xml"/><Relationship Id="rId4" Type="http://schemas.microsoft.com/office/2007/relationships/hdphoto" Target="../media/hdphoto3.wdp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6.jpeg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microsoft.com/office/2007/relationships/hdphoto" Target="../media/hdphoto3.wdp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1524" y="11"/>
            <a:ext cx="12191980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4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53168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669517"/>
            <a:ext cx="10222992" cy="2743200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48443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3661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612367"/>
            <a:ext cx="9966960" cy="3017156"/>
          </a:xfrm>
        </p:spPr>
        <p:txBody>
          <a:bodyPr>
            <a:normAutofit/>
          </a:bodyPr>
          <a:lstStyle/>
          <a:p>
            <a:r>
              <a:rPr lang="en-US"/>
              <a:t>Cook it yourself</a:t>
            </a:r>
          </a:p>
        </p:txBody>
      </p:sp>
    </p:spTree>
    <p:extLst>
      <p:ext uri="{BB962C8B-B14F-4D97-AF65-F5344CB8AC3E}">
        <p14:creationId xmlns:p14="http://schemas.microsoft.com/office/powerpoint/2010/main" val="12314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802079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Weekly progress</a:t>
            </a:r>
          </a:p>
        </p:txBody>
      </p:sp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9" r="-1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974242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7553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079480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5" name="Picture 14" descr="tomatoes and baby tomatoes">
            <a:extLst>
              <a:ext uri="{FF2B5EF4-FFF2-40B4-BE49-F238E27FC236}">
                <a16:creationId xmlns:a16="http://schemas.microsoft.com/office/drawing/2014/main" id="{DE0D8211-FE21-4EBD-A1DE-439EAE5FE50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6" t="151" r="2794" b="151"/>
          <a:stretch/>
        </p:blipFill>
        <p:spPr>
          <a:xfrm>
            <a:off x="1008000" y="2264400"/>
            <a:ext cx="5090400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project progress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pic>
        <p:nvPicPr>
          <p:cNvPr id="12" name="Picture 11" descr="mushrooms">
            <a:extLst>
              <a:ext uri="{FF2B5EF4-FFF2-40B4-BE49-F238E27FC236}">
                <a16:creationId xmlns:a16="http://schemas.microsoft.com/office/drawing/2014/main" id="{D370DD83-10E8-4731-A2A2-345CD0747DF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 b="-6"/>
          <a:stretch/>
        </p:blipFill>
        <p:spPr>
          <a:xfrm>
            <a:off x="1008000" y="2264400"/>
            <a:ext cx="5090400" cy="3906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5625AC5-0112-4F2C-97EB-DE3D9ECD63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965148"/>
              </p:ext>
            </p:extLst>
          </p:nvPr>
        </p:nvGraphicFramePr>
        <p:xfrm>
          <a:off x="6059155" y="2485210"/>
          <a:ext cx="5648081" cy="395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9B930037-DEE6-4F66-AB11-A77E20A17E4B}"/>
              </a:ext>
            </a:extLst>
          </p:cNvPr>
          <p:cNvSpPr>
            <a:spLocks noChangeAspect="1"/>
          </p:cNvSpPr>
          <p:nvPr/>
        </p:nvSpPr>
        <p:spPr>
          <a:xfrm>
            <a:off x="8760834" y="4289419"/>
            <a:ext cx="270000" cy="27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80" y="4277802"/>
            <a:ext cx="6022449" cy="1622451"/>
          </a:xfrm>
        </p:spPr>
        <p:txBody>
          <a:bodyPr>
            <a:normAutofit/>
          </a:bodyPr>
          <a:lstStyle/>
          <a:p>
            <a:pPr algn="r"/>
            <a:r>
              <a:rPr lang="en-US" sz="600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4190337"/>
            <a:ext cx="3483865" cy="1709917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56</Words>
  <Application>Microsoft Office PowerPoint</Application>
  <PresentationFormat>Szélesvásznú</PresentationFormat>
  <Paragraphs>25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Cook it yourself</vt:lpstr>
      <vt:lpstr>agenda</vt:lpstr>
      <vt:lpstr>Weekly progress</vt:lpstr>
      <vt:lpstr>Next steps</vt:lpstr>
      <vt:lpstr>project 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it yourself</dc:title>
  <dc:creator>Nikoletta Pétermann</dc:creator>
  <cp:lastModifiedBy>Pétermann Niki</cp:lastModifiedBy>
  <cp:revision>7</cp:revision>
  <dcterms:created xsi:type="dcterms:W3CDTF">2022-10-26T08:52:57Z</dcterms:created>
  <dcterms:modified xsi:type="dcterms:W3CDTF">2022-11-16T13:12:53Z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