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1" r:id="rId6"/>
    <p:sldId id="274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36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60</a:t>
            </a:r>
            <a:r>
              <a:rPr lang="en-US" dirty="0"/>
              <a:t>%</a:t>
            </a:r>
          </a:p>
        </c:rich>
      </c:tx>
      <c:layout>
        <c:manualLayout>
          <c:xMode val="edge"/>
          <c:yMode val="edge"/>
          <c:x val="0.45231946921441107"/>
          <c:y val="0.6356108926913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9-4912-A9D1-1BBAA48F45E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9-4912-A9D1-1BBAA48F45E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09-4912-A9D1-1BBAA48F45E6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09-4912-A9D1-1BBAA48F4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09-4912-A9D1-1BBAA48F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Weekly progress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Next steps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project progress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hu-HU" dirty="0"/>
            <a:t>Add </a:t>
          </a:r>
          <a:r>
            <a:rPr lang="hu-HU" dirty="0" err="1"/>
            <a:t>tests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CI/CD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7777F328-D5F5-7C4F-B50B-BEB0C312E306}">
      <dgm:prSet/>
      <dgm:spPr/>
      <dgm:t>
        <a:bodyPr/>
        <a:lstStyle/>
        <a:p>
          <a:r>
            <a:rPr lang="hu-HU" dirty="0"/>
            <a:t>Add </a:t>
          </a:r>
          <a:r>
            <a:rPr lang="hu-HU" dirty="0" err="1"/>
            <a:t>step</a:t>
          </a:r>
          <a:r>
            <a:rPr lang="hu-HU" dirty="0"/>
            <a:t> </a:t>
          </a:r>
          <a:r>
            <a:rPr lang="hu-HU" dirty="0" err="1"/>
            <a:t>by</a:t>
          </a:r>
          <a:r>
            <a:rPr lang="hu-HU" dirty="0"/>
            <a:t> </a:t>
          </a:r>
          <a:r>
            <a:rPr lang="hu-HU" dirty="0" err="1"/>
            <a:t>step</a:t>
          </a:r>
          <a:r>
            <a:rPr lang="hu-HU" dirty="0"/>
            <a:t> </a:t>
          </a:r>
          <a:r>
            <a:rPr lang="hu-HU" dirty="0" err="1"/>
            <a:t>recipes</a:t>
          </a:r>
          <a:endParaRPr lang="hu-HU" dirty="0"/>
        </a:p>
      </dgm:t>
    </dgm:pt>
    <dgm:pt modelId="{372C154C-800E-7741-BFFF-877946ECF0BE}" type="parTrans" cxnId="{6D77593B-8E94-E14B-B982-979BAB9923ED}">
      <dgm:prSet/>
      <dgm:spPr/>
      <dgm:t>
        <a:bodyPr/>
        <a:lstStyle/>
        <a:p>
          <a:endParaRPr lang="hu-HU"/>
        </a:p>
      </dgm:t>
    </dgm:pt>
    <dgm:pt modelId="{B7467003-5FE7-2F42-A8BF-9C9123856B13}" type="sibTrans" cxnId="{6D77593B-8E94-E14B-B982-979BAB9923ED}">
      <dgm:prSet/>
      <dgm:spPr/>
      <dgm:t>
        <a:bodyPr/>
        <a:lstStyle/>
        <a:p>
          <a:endParaRPr lang="hu-HU"/>
        </a:p>
      </dgm:t>
    </dgm:pt>
    <dgm:pt modelId="{5B9C76C9-62CC-4723-8C27-787F1E4F08D1}">
      <dgm:prSet/>
      <dgm:spPr/>
      <dgm:t>
        <a:bodyPr anchor="ctr"/>
        <a:lstStyle/>
        <a:p>
          <a:r>
            <a:rPr lang="hu-HU" dirty="0" err="1"/>
            <a:t>Cut</a:t>
          </a:r>
          <a:r>
            <a:rPr lang="hu-HU" dirty="0"/>
            <a:t> </a:t>
          </a:r>
          <a:r>
            <a:rPr lang="hu-HU" dirty="0" err="1"/>
            <a:t>videos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</a:t>
          </a:r>
          <a:r>
            <a:rPr lang="hu-HU" dirty="0" err="1"/>
            <a:t>steps</a:t>
          </a:r>
          <a:endParaRPr lang="en-US" dirty="0"/>
        </a:p>
      </dgm:t>
    </dgm:pt>
    <dgm:pt modelId="{EB7EE8BC-5BA4-4D92-901A-5C81AC0CC699}" type="parTrans" cxnId="{9A30E390-2E8F-4D9D-9B7E-810A57757052}">
      <dgm:prSet/>
      <dgm:spPr/>
    </dgm:pt>
    <dgm:pt modelId="{DB54E552-F464-4601-A4E8-BA0AA4ECCAF1}" type="sibTrans" cxnId="{9A30E390-2E8F-4D9D-9B7E-810A57757052}">
      <dgm:prSet/>
      <dgm:spPr/>
    </dgm:pt>
    <dgm:pt modelId="{E10F94A0-E582-4EA9-87A4-6F7E9A96BD49}">
      <dgm:prSet/>
      <dgm:spPr/>
      <dgm:t>
        <a:bodyPr anchor="ctr"/>
        <a:lstStyle/>
        <a:p>
          <a:r>
            <a:rPr lang="hu-HU" dirty="0" err="1"/>
            <a:t>Implement</a:t>
          </a:r>
          <a:r>
            <a:rPr lang="hu-HU" dirty="0"/>
            <a:t> </a:t>
          </a:r>
          <a:r>
            <a:rPr lang="hu-HU" dirty="0" err="1"/>
            <a:t>feedbacks</a:t>
          </a:r>
          <a:endParaRPr lang="en-US" dirty="0"/>
        </a:p>
      </dgm:t>
    </dgm:pt>
    <dgm:pt modelId="{95C9E354-81F1-42E3-9779-37CD9F0B3AAF}" type="parTrans" cxnId="{09F97592-2F97-40C8-88D9-6017D6BD60CB}">
      <dgm:prSet/>
      <dgm:spPr/>
    </dgm:pt>
    <dgm:pt modelId="{5550595C-EA1C-4B23-AED9-62AF4EEE2469}" type="sibTrans" cxnId="{09F97592-2F97-40C8-88D9-6017D6BD60CB}">
      <dgm:prSet/>
      <dgm:spPr/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CAA53F5-23D3-A442-8158-93D8086C73F1}" type="pres">
      <dgm:prSet presAssocID="{7777F328-D5F5-7C4F-B50B-BEB0C312E306}" presName="thickLine" presStyleLbl="alignNode1" presStyleIdx="0" presStyleCnt="4"/>
      <dgm:spPr/>
    </dgm:pt>
    <dgm:pt modelId="{B1DFC7A3-EF01-594D-A9C5-F9D58B6B89EA}" type="pres">
      <dgm:prSet presAssocID="{7777F328-D5F5-7C4F-B50B-BEB0C312E306}" presName="horz1" presStyleCnt="0"/>
      <dgm:spPr/>
    </dgm:pt>
    <dgm:pt modelId="{93DF5659-1B69-E947-BDE7-5F5BB0FB3CC3}" type="pres">
      <dgm:prSet presAssocID="{7777F328-D5F5-7C4F-B50B-BEB0C312E306}" presName="tx1" presStyleLbl="revTx" presStyleIdx="0" presStyleCnt="4"/>
      <dgm:spPr/>
    </dgm:pt>
    <dgm:pt modelId="{240E41F6-13C6-8148-AE90-B65CCEB46705}" type="pres">
      <dgm:prSet presAssocID="{7777F328-D5F5-7C4F-B50B-BEB0C312E306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4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4"/>
      <dgm:spPr/>
    </dgm:pt>
    <dgm:pt modelId="{E9D66C26-14C8-4B2B-9F3A-C7252835459C}" type="pres">
      <dgm:prSet presAssocID="{4D7D34C7-9466-4514-BF51-7396C17436B5}" presName="vert1" presStyleCnt="0"/>
      <dgm:spPr/>
    </dgm:pt>
    <dgm:pt modelId="{DDD9DB44-0B3A-43E7-8570-1285169F23D4}" type="pres">
      <dgm:prSet presAssocID="{5B9C76C9-62CC-4723-8C27-787F1E4F08D1}" presName="thickLine" presStyleLbl="alignNode1" presStyleIdx="2" presStyleCnt="4"/>
      <dgm:spPr/>
    </dgm:pt>
    <dgm:pt modelId="{C009E692-1735-4EF0-9598-4833254CE30D}" type="pres">
      <dgm:prSet presAssocID="{5B9C76C9-62CC-4723-8C27-787F1E4F08D1}" presName="horz1" presStyleCnt="0"/>
      <dgm:spPr/>
    </dgm:pt>
    <dgm:pt modelId="{2AAAA396-3930-49B0-BFE0-1C6A08C640F7}" type="pres">
      <dgm:prSet presAssocID="{5B9C76C9-62CC-4723-8C27-787F1E4F08D1}" presName="tx1" presStyleLbl="revTx" presStyleIdx="2" presStyleCnt="4"/>
      <dgm:spPr/>
    </dgm:pt>
    <dgm:pt modelId="{2FB7236E-8CF8-49D8-9D82-18672E3BB4DD}" type="pres">
      <dgm:prSet presAssocID="{5B9C76C9-62CC-4723-8C27-787F1E4F08D1}" presName="vert1" presStyleCnt="0"/>
      <dgm:spPr/>
    </dgm:pt>
    <dgm:pt modelId="{2467C4B1-71B8-4E3E-8B69-A151443A95CE}" type="pres">
      <dgm:prSet presAssocID="{E10F94A0-E582-4EA9-87A4-6F7E9A96BD49}" presName="thickLine" presStyleLbl="alignNode1" presStyleIdx="3" presStyleCnt="4"/>
      <dgm:spPr/>
    </dgm:pt>
    <dgm:pt modelId="{BDC3F55C-B46F-4F55-A99E-E1712AF5AE8A}" type="pres">
      <dgm:prSet presAssocID="{E10F94A0-E582-4EA9-87A4-6F7E9A96BD49}" presName="horz1" presStyleCnt="0"/>
      <dgm:spPr/>
    </dgm:pt>
    <dgm:pt modelId="{1B230A20-2AE6-4A88-ACB2-41C83E9F815B}" type="pres">
      <dgm:prSet presAssocID="{E10F94A0-E582-4EA9-87A4-6F7E9A96BD49}" presName="tx1" presStyleLbl="revTx" presStyleIdx="3" presStyleCnt="4"/>
      <dgm:spPr/>
    </dgm:pt>
    <dgm:pt modelId="{929DD1B4-7578-4313-A660-1E644D8DA490}" type="pres">
      <dgm:prSet presAssocID="{E10F94A0-E582-4EA9-87A4-6F7E9A96BD49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6D77593B-8E94-E14B-B982-979BAB9923ED}" srcId="{7B62DEA7-9DCD-4B2E-9DC5-BE121C266AFD}" destId="{7777F328-D5F5-7C4F-B50B-BEB0C312E306}" srcOrd="0" destOrd="0" parTransId="{372C154C-800E-7741-BFFF-877946ECF0BE}" sibTransId="{B7467003-5FE7-2F42-A8BF-9C9123856B13}"/>
    <dgm:cxn modelId="{4359A745-C2B2-9846-A470-EDF15587423D}" type="presOf" srcId="{7777F328-D5F5-7C4F-B50B-BEB0C312E306}" destId="{93DF5659-1B69-E947-BDE7-5F5BB0FB3CC3}" srcOrd="0" destOrd="0" presId="urn:microsoft.com/office/officeart/2008/layout/LinedList"/>
    <dgm:cxn modelId="{24BDCA67-84BB-4EBD-B312-B16977C84135}" type="presOf" srcId="{5B9C76C9-62CC-4723-8C27-787F1E4F08D1}" destId="{2AAAA396-3930-49B0-BFE0-1C6A08C640F7}" srcOrd="0" destOrd="0" presId="urn:microsoft.com/office/officeart/2008/layout/LinedList"/>
    <dgm:cxn modelId="{A0651C8F-E250-324D-8BD5-7F31B2FAB6A6}" type="presOf" srcId="{4D7D34C7-9466-4514-BF51-7396C17436B5}" destId="{A3D4FFE6-9463-42FF-8AE7-F10A220EB313}" srcOrd="0" destOrd="0" presId="urn:microsoft.com/office/officeart/2008/layout/LinedList"/>
    <dgm:cxn modelId="{9A30E390-2E8F-4D9D-9B7E-810A57757052}" srcId="{7B62DEA7-9DCD-4B2E-9DC5-BE121C266AFD}" destId="{5B9C76C9-62CC-4723-8C27-787F1E4F08D1}" srcOrd="2" destOrd="0" parTransId="{EB7EE8BC-5BA4-4D92-901A-5C81AC0CC699}" sibTransId="{DB54E552-F464-4601-A4E8-BA0AA4ECCAF1}"/>
    <dgm:cxn modelId="{09F97592-2F97-40C8-88D9-6017D6BD60CB}" srcId="{7B62DEA7-9DCD-4B2E-9DC5-BE121C266AFD}" destId="{E10F94A0-E582-4EA9-87A4-6F7E9A96BD49}" srcOrd="3" destOrd="0" parTransId="{95C9E354-81F1-42E3-9779-37CD9F0B3AAF}" sibTransId="{5550595C-EA1C-4B23-AED9-62AF4EEE2469}"/>
    <dgm:cxn modelId="{CF2683E8-C1EC-46C9-A7A4-B5253EE76785}" type="presOf" srcId="{E10F94A0-E582-4EA9-87A4-6F7E9A96BD49}" destId="{1B230A20-2AE6-4A88-ACB2-41C83E9F815B}" srcOrd="0" destOrd="0" presId="urn:microsoft.com/office/officeart/2008/layout/LinedList"/>
    <dgm:cxn modelId="{7FB69BE2-B3CB-294B-BF23-4A9E744243C3}" type="presParOf" srcId="{47B9B3CA-70AB-4929-9EFA-4EE714FA63FA}" destId="{7CAA53F5-23D3-A442-8158-93D8086C73F1}" srcOrd="0" destOrd="0" presId="urn:microsoft.com/office/officeart/2008/layout/LinedList"/>
    <dgm:cxn modelId="{511C8290-ACEF-1248-987C-62E0AF70925D}" type="presParOf" srcId="{47B9B3CA-70AB-4929-9EFA-4EE714FA63FA}" destId="{B1DFC7A3-EF01-594D-A9C5-F9D58B6B89EA}" srcOrd="1" destOrd="0" presId="urn:microsoft.com/office/officeart/2008/layout/LinedList"/>
    <dgm:cxn modelId="{BB0CD769-3BD1-8849-9CCE-3B5AAC6E02FA}" type="presParOf" srcId="{B1DFC7A3-EF01-594D-A9C5-F9D58B6B89EA}" destId="{93DF5659-1B69-E947-BDE7-5F5BB0FB3CC3}" srcOrd="0" destOrd="0" presId="urn:microsoft.com/office/officeart/2008/layout/LinedList"/>
    <dgm:cxn modelId="{F252AAEF-083E-8C47-B986-829DE20D0ABE}" type="presParOf" srcId="{B1DFC7A3-EF01-594D-A9C5-F9D58B6B89EA}" destId="{240E41F6-13C6-8148-AE90-B65CCEB46705}" srcOrd="1" destOrd="0" presId="urn:microsoft.com/office/officeart/2008/layout/LinedList"/>
    <dgm:cxn modelId="{60AB981A-05AA-2E47-B3F8-9C2953A4C1DA}" type="presParOf" srcId="{47B9B3CA-70AB-4929-9EFA-4EE714FA63FA}" destId="{4FB65AFD-10E7-4EE0-BFF0-C75D7F7FF172}" srcOrd="2" destOrd="0" presId="urn:microsoft.com/office/officeart/2008/layout/LinedList"/>
    <dgm:cxn modelId="{B8674E7A-349F-1542-8E65-1714085FF462}" type="presParOf" srcId="{47B9B3CA-70AB-4929-9EFA-4EE714FA63FA}" destId="{CB66DBED-1D9B-4E0C-B89E-EE4E093AAED0}" srcOrd="3" destOrd="0" presId="urn:microsoft.com/office/officeart/2008/layout/LinedList"/>
    <dgm:cxn modelId="{56975BC8-7ED8-C84F-8DAB-E3776FAAA821}" type="presParOf" srcId="{CB66DBED-1D9B-4E0C-B89E-EE4E093AAED0}" destId="{A3D4FFE6-9463-42FF-8AE7-F10A220EB313}" srcOrd="0" destOrd="0" presId="urn:microsoft.com/office/officeart/2008/layout/LinedList"/>
    <dgm:cxn modelId="{53F5DBB0-F18D-6D40-9C0D-1B25403806CD}" type="presParOf" srcId="{CB66DBED-1D9B-4E0C-B89E-EE4E093AAED0}" destId="{E9D66C26-14C8-4B2B-9F3A-C7252835459C}" srcOrd="1" destOrd="0" presId="urn:microsoft.com/office/officeart/2008/layout/LinedList"/>
    <dgm:cxn modelId="{0EB4A31E-3A1E-47B0-A7EA-8CC1BB7B4A62}" type="presParOf" srcId="{47B9B3CA-70AB-4929-9EFA-4EE714FA63FA}" destId="{DDD9DB44-0B3A-43E7-8570-1285169F23D4}" srcOrd="4" destOrd="0" presId="urn:microsoft.com/office/officeart/2008/layout/LinedList"/>
    <dgm:cxn modelId="{5F262E20-50B1-46CC-A6F4-28051C61FCD1}" type="presParOf" srcId="{47B9B3CA-70AB-4929-9EFA-4EE714FA63FA}" destId="{C009E692-1735-4EF0-9598-4833254CE30D}" srcOrd="5" destOrd="0" presId="urn:microsoft.com/office/officeart/2008/layout/LinedList"/>
    <dgm:cxn modelId="{316988D6-D39B-4B7E-80BC-571871074318}" type="presParOf" srcId="{C009E692-1735-4EF0-9598-4833254CE30D}" destId="{2AAAA396-3930-49B0-BFE0-1C6A08C640F7}" srcOrd="0" destOrd="0" presId="urn:microsoft.com/office/officeart/2008/layout/LinedList"/>
    <dgm:cxn modelId="{45556BB2-5D9F-42DD-BDC9-9C338B36B743}" type="presParOf" srcId="{C009E692-1735-4EF0-9598-4833254CE30D}" destId="{2FB7236E-8CF8-49D8-9D82-18672E3BB4DD}" srcOrd="1" destOrd="0" presId="urn:microsoft.com/office/officeart/2008/layout/LinedList"/>
    <dgm:cxn modelId="{9CE840EA-70BA-4B98-8DF9-4F43EFA63F65}" type="presParOf" srcId="{47B9B3CA-70AB-4929-9EFA-4EE714FA63FA}" destId="{2467C4B1-71B8-4E3E-8B69-A151443A95CE}" srcOrd="6" destOrd="0" presId="urn:microsoft.com/office/officeart/2008/layout/LinedList"/>
    <dgm:cxn modelId="{253C5771-B95B-4724-89B6-8E3984A91967}" type="presParOf" srcId="{47B9B3CA-70AB-4929-9EFA-4EE714FA63FA}" destId="{BDC3F55C-B46F-4F55-A99E-E1712AF5AE8A}" srcOrd="7" destOrd="0" presId="urn:microsoft.com/office/officeart/2008/layout/LinedList"/>
    <dgm:cxn modelId="{09F5728A-4E35-4307-B089-00F8D37AB634}" type="presParOf" srcId="{BDC3F55C-B46F-4F55-A99E-E1712AF5AE8A}" destId="{1B230A20-2AE6-4A88-ACB2-41C83E9F815B}" srcOrd="0" destOrd="0" presId="urn:microsoft.com/office/officeart/2008/layout/LinedList"/>
    <dgm:cxn modelId="{0520AE9F-1CF9-48B0-B0EE-A2AB29A67DF9}" type="presParOf" srcId="{BDC3F55C-B46F-4F55-A99E-E1712AF5AE8A}" destId="{929DD1B4-7578-4313-A660-1E644D8DA4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hu-HU" dirty="0"/>
            <a:t>Prepare </a:t>
          </a:r>
          <a:r>
            <a:rPr lang="hu-HU" dirty="0" err="1"/>
            <a:t>for</a:t>
          </a:r>
          <a:r>
            <a:rPr lang="hu-HU" dirty="0"/>
            <a:t> </a:t>
          </a:r>
          <a:r>
            <a:rPr lang="hu-HU" dirty="0" err="1"/>
            <a:t>final</a:t>
          </a:r>
          <a:r>
            <a:rPr lang="hu-HU" dirty="0"/>
            <a:t> </a:t>
          </a:r>
          <a:r>
            <a:rPr lang="hu-HU"/>
            <a:t>demo</a:t>
          </a:r>
          <a:endParaRPr lang="en-US" dirty="0"/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83892BDF-B09A-4745-BECE-9AB8D3C416EE}">
      <dgm:prSet/>
      <dgm:spPr/>
      <dgm:t>
        <a:bodyPr anchor="ctr"/>
        <a:lstStyle/>
        <a:p>
          <a:r>
            <a:rPr lang="hu-HU" dirty="0" err="1"/>
            <a:t>Finish</a:t>
          </a:r>
          <a:r>
            <a:rPr lang="hu-HU" dirty="0"/>
            <a:t> CI/CD </a:t>
          </a:r>
          <a:r>
            <a:rPr lang="hu-HU" dirty="0" err="1"/>
            <a:t>pipeline</a:t>
          </a:r>
          <a:endParaRPr lang="en-US" dirty="0"/>
        </a:p>
      </dgm:t>
    </dgm:pt>
    <dgm:pt modelId="{D0FE2400-D5A1-46EF-A469-1765CE1F7097}" type="parTrans" cxnId="{F78BF3ED-9303-4C09-A893-9F38C627CC70}">
      <dgm:prSet/>
      <dgm:spPr/>
      <dgm:t>
        <a:bodyPr/>
        <a:lstStyle/>
        <a:p>
          <a:endParaRPr lang="en-US"/>
        </a:p>
      </dgm:t>
    </dgm:pt>
    <dgm:pt modelId="{2193CEFF-C63A-44F4-AEEE-03697A2CD16C}" type="sibTrans" cxnId="{F78BF3ED-9303-4C09-A893-9F38C627CC70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2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2"/>
      <dgm:spPr/>
    </dgm:pt>
    <dgm:pt modelId="{B33295B0-7A40-493D-AA84-8A11A0E8CCFD}" type="pres">
      <dgm:prSet presAssocID="{41CDB9B8-E81E-41E7-AE89-8F6EDFC88D92}" presName="vert1" presStyleCnt="0"/>
      <dgm:spPr/>
    </dgm:pt>
    <dgm:pt modelId="{FEEFA876-0EEC-41BD-A82B-2A34AEE10251}" type="pres">
      <dgm:prSet presAssocID="{83892BDF-B09A-4745-BECE-9AB8D3C416EE}" presName="thickLine" presStyleLbl="alignNode1" presStyleIdx="1" presStyleCnt="2"/>
      <dgm:spPr/>
    </dgm:pt>
    <dgm:pt modelId="{D7F5C654-3AE5-4CEB-9F59-16C83BA0B3A1}" type="pres">
      <dgm:prSet presAssocID="{83892BDF-B09A-4745-BECE-9AB8D3C416EE}" presName="horz1" presStyleCnt="0"/>
      <dgm:spPr/>
    </dgm:pt>
    <dgm:pt modelId="{E9EC7188-6540-48B2-8DA1-ED4C2DE3E22C}" type="pres">
      <dgm:prSet presAssocID="{83892BDF-B09A-4745-BECE-9AB8D3C416EE}" presName="tx1" presStyleLbl="revTx" presStyleIdx="1" presStyleCnt="2"/>
      <dgm:spPr/>
    </dgm:pt>
    <dgm:pt modelId="{0EF93F45-BCB2-4012-AA2B-3F85BE93D8FA}" type="pres">
      <dgm:prSet presAssocID="{83892BDF-B09A-4745-BECE-9AB8D3C416EE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9DC6AC57-DDF3-4957-9483-A32C608E7427}" type="presOf" srcId="{83892BDF-B09A-4745-BECE-9AB8D3C416EE}" destId="{E9EC7188-6540-48B2-8DA1-ED4C2DE3E22C}" srcOrd="0" destOrd="0" presId="urn:microsoft.com/office/officeart/2008/layout/LinedList"/>
    <dgm:cxn modelId="{F78BF3ED-9303-4C09-A893-9F38C627CC70}" srcId="{7B62DEA7-9DCD-4B2E-9DC5-BE121C266AFD}" destId="{83892BDF-B09A-4745-BECE-9AB8D3C416EE}" srcOrd="1" destOrd="0" parTransId="{D0FE2400-D5A1-46EF-A469-1765CE1F7097}" sibTransId="{2193CEFF-C63A-44F4-AEEE-03697A2CD16C}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83D2FC69-5166-4030-BE89-EFE127922317}" type="presParOf" srcId="{47B9B3CA-70AB-4929-9EFA-4EE714FA63FA}" destId="{FEEFA876-0EEC-41BD-A82B-2A34AEE10251}" srcOrd="2" destOrd="0" presId="urn:microsoft.com/office/officeart/2008/layout/LinedList"/>
    <dgm:cxn modelId="{2436CE4F-3716-4CFB-9352-BAF355C03EE7}" type="presParOf" srcId="{47B9B3CA-70AB-4929-9EFA-4EE714FA63FA}" destId="{D7F5C654-3AE5-4CEB-9F59-16C83BA0B3A1}" srcOrd="3" destOrd="0" presId="urn:microsoft.com/office/officeart/2008/layout/LinedList"/>
    <dgm:cxn modelId="{C0B61D84-31EC-4C8F-9668-CD5913BA4C94}" type="presParOf" srcId="{D7F5C654-3AE5-4CEB-9F59-16C83BA0B3A1}" destId="{E9EC7188-6540-48B2-8DA1-ED4C2DE3E22C}" srcOrd="0" destOrd="0" presId="urn:microsoft.com/office/officeart/2008/layout/LinedList"/>
    <dgm:cxn modelId="{744087D8-54C0-441D-8C54-8B84B3323417}" type="presParOf" srcId="{D7F5C654-3AE5-4CEB-9F59-16C83BA0B3A1}" destId="{0EF93F45-BCB2-4012-AA2B-3F85BE93D8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Weekly progress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Next steps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project progress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A53F5-23D3-A442-8158-93D8086C73F1}">
      <dsp:nvSpPr>
        <dsp:cNvPr id="0" name=""/>
        <dsp:cNvSpPr/>
      </dsp:nvSpPr>
      <dsp:spPr>
        <a:xfrm>
          <a:off x="0" y="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F5659-1B69-E947-BDE7-5F5BB0FB3CC3}">
      <dsp:nvSpPr>
        <dsp:cNvPr id="0" name=""/>
        <dsp:cNvSpPr/>
      </dsp:nvSpPr>
      <dsp:spPr>
        <a:xfrm>
          <a:off x="0" y="0"/>
          <a:ext cx="4632030" cy="96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Add </a:t>
          </a:r>
          <a:r>
            <a:rPr lang="hu-HU" sz="3000" kern="1200" dirty="0" err="1"/>
            <a:t>step</a:t>
          </a:r>
          <a:r>
            <a:rPr lang="hu-HU" sz="3000" kern="1200" dirty="0"/>
            <a:t> </a:t>
          </a:r>
          <a:r>
            <a:rPr lang="hu-HU" sz="3000" kern="1200" dirty="0" err="1"/>
            <a:t>by</a:t>
          </a:r>
          <a:r>
            <a:rPr lang="hu-HU" sz="3000" kern="1200" dirty="0"/>
            <a:t> </a:t>
          </a:r>
          <a:r>
            <a:rPr lang="hu-HU" sz="3000" kern="1200" dirty="0" err="1"/>
            <a:t>step</a:t>
          </a:r>
          <a:r>
            <a:rPr lang="hu-HU" sz="3000" kern="1200" dirty="0"/>
            <a:t> </a:t>
          </a:r>
          <a:r>
            <a:rPr lang="hu-HU" sz="3000" kern="1200" dirty="0" err="1"/>
            <a:t>recipes</a:t>
          </a:r>
          <a:endParaRPr lang="hu-HU" sz="3000" kern="1200" dirty="0"/>
        </a:p>
      </dsp:txBody>
      <dsp:txXfrm>
        <a:off x="0" y="0"/>
        <a:ext cx="4632030" cy="962946"/>
      </dsp:txXfrm>
    </dsp:sp>
    <dsp:sp modelId="{4FB65AFD-10E7-4EE0-BFF0-C75D7F7FF172}">
      <dsp:nvSpPr>
        <dsp:cNvPr id="0" name=""/>
        <dsp:cNvSpPr/>
      </dsp:nvSpPr>
      <dsp:spPr>
        <a:xfrm>
          <a:off x="0" y="962946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962946"/>
          <a:ext cx="4632030" cy="96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Add </a:t>
          </a:r>
          <a:r>
            <a:rPr lang="hu-HU" sz="3000" kern="1200" dirty="0" err="1"/>
            <a:t>tests</a:t>
          </a:r>
          <a:r>
            <a:rPr lang="hu-HU" sz="3000" kern="1200" dirty="0"/>
            <a:t> </a:t>
          </a:r>
          <a:r>
            <a:rPr lang="hu-HU" sz="3000" kern="1200" dirty="0" err="1"/>
            <a:t>to</a:t>
          </a:r>
          <a:r>
            <a:rPr lang="hu-HU" sz="3000" kern="1200" dirty="0"/>
            <a:t> CI/CD</a:t>
          </a:r>
          <a:endParaRPr lang="en-US" sz="3000" kern="1200" dirty="0"/>
        </a:p>
      </dsp:txBody>
      <dsp:txXfrm>
        <a:off x="0" y="962946"/>
        <a:ext cx="4632030" cy="962946"/>
      </dsp:txXfrm>
    </dsp:sp>
    <dsp:sp modelId="{DDD9DB44-0B3A-43E7-8570-1285169F23D4}">
      <dsp:nvSpPr>
        <dsp:cNvPr id="0" name=""/>
        <dsp:cNvSpPr/>
      </dsp:nvSpPr>
      <dsp:spPr>
        <a:xfrm>
          <a:off x="0" y="1925893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AA396-3930-49B0-BFE0-1C6A08C640F7}">
      <dsp:nvSpPr>
        <dsp:cNvPr id="0" name=""/>
        <dsp:cNvSpPr/>
      </dsp:nvSpPr>
      <dsp:spPr>
        <a:xfrm>
          <a:off x="0" y="1925893"/>
          <a:ext cx="4632030" cy="96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Cut</a:t>
          </a:r>
          <a:r>
            <a:rPr lang="hu-HU" sz="3000" kern="1200" dirty="0"/>
            <a:t> </a:t>
          </a:r>
          <a:r>
            <a:rPr lang="hu-HU" sz="3000" kern="1200" dirty="0" err="1"/>
            <a:t>videos</a:t>
          </a:r>
          <a:r>
            <a:rPr lang="hu-HU" sz="3000" kern="1200" dirty="0"/>
            <a:t> </a:t>
          </a:r>
          <a:r>
            <a:rPr lang="hu-HU" sz="3000" kern="1200" dirty="0" err="1"/>
            <a:t>to</a:t>
          </a:r>
          <a:r>
            <a:rPr lang="hu-HU" sz="3000" kern="1200" dirty="0"/>
            <a:t> </a:t>
          </a:r>
          <a:r>
            <a:rPr lang="hu-HU" sz="3000" kern="1200" dirty="0" err="1"/>
            <a:t>steps</a:t>
          </a:r>
          <a:endParaRPr lang="en-US" sz="3000" kern="1200" dirty="0"/>
        </a:p>
      </dsp:txBody>
      <dsp:txXfrm>
        <a:off x="0" y="1925893"/>
        <a:ext cx="4632030" cy="962946"/>
      </dsp:txXfrm>
    </dsp:sp>
    <dsp:sp modelId="{2467C4B1-71B8-4E3E-8B69-A151443A95CE}">
      <dsp:nvSpPr>
        <dsp:cNvPr id="0" name=""/>
        <dsp:cNvSpPr/>
      </dsp:nvSpPr>
      <dsp:spPr>
        <a:xfrm>
          <a:off x="0" y="288884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30A20-2AE6-4A88-ACB2-41C83E9F815B}">
      <dsp:nvSpPr>
        <dsp:cNvPr id="0" name=""/>
        <dsp:cNvSpPr/>
      </dsp:nvSpPr>
      <dsp:spPr>
        <a:xfrm>
          <a:off x="0" y="2888840"/>
          <a:ext cx="4632030" cy="96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Implement</a:t>
          </a:r>
          <a:r>
            <a:rPr lang="hu-HU" sz="3000" kern="1200" dirty="0"/>
            <a:t> </a:t>
          </a:r>
          <a:r>
            <a:rPr lang="hu-HU" sz="3000" kern="1200" dirty="0" err="1"/>
            <a:t>feedbacks</a:t>
          </a:r>
          <a:endParaRPr lang="en-US" sz="3000" kern="1200" dirty="0"/>
        </a:p>
      </dsp:txBody>
      <dsp:txXfrm>
        <a:off x="0" y="2888840"/>
        <a:ext cx="4632030" cy="962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0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500" kern="1200" dirty="0"/>
            <a:t>Prepare </a:t>
          </a:r>
          <a:r>
            <a:rPr lang="hu-HU" sz="5500" kern="1200" dirty="0" err="1"/>
            <a:t>for</a:t>
          </a:r>
          <a:r>
            <a:rPr lang="hu-HU" sz="5500" kern="1200" dirty="0"/>
            <a:t> </a:t>
          </a:r>
          <a:r>
            <a:rPr lang="hu-HU" sz="5500" kern="1200" dirty="0" err="1"/>
            <a:t>final</a:t>
          </a:r>
          <a:r>
            <a:rPr lang="hu-HU" sz="5500" kern="1200" dirty="0"/>
            <a:t> </a:t>
          </a:r>
          <a:r>
            <a:rPr lang="hu-HU" sz="5500" kern="1200"/>
            <a:t>demo</a:t>
          </a:r>
          <a:endParaRPr lang="en-US" sz="5500" kern="1200" dirty="0"/>
        </a:p>
      </dsp:txBody>
      <dsp:txXfrm>
        <a:off x="0" y="0"/>
        <a:ext cx="4632030" cy="1925893"/>
      </dsp:txXfrm>
    </dsp:sp>
    <dsp:sp modelId="{FEEFA876-0EEC-41BD-A82B-2A34AEE10251}">
      <dsp:nvSpPr>
        <dsp:cNvPr id="0" name=""/>
        <dsp:cNvSpPr/>
      </dsp:nvSpPr>
      <dsp:spPr>
        <a:xfrm>
          <a:off x="0" y="1925893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188-6540-48B2-8DA1-ED4C2DE3E22C}">
      <dsp:nvSpPr>
        <dsp:cNvPr id="0" name=""/>
        <dsp:cNvSpPr/>
      </dsp:nvSpPr>
      <dsp:spPr>
        <a:xfrm>
          <a:off x="0" y="1925893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500" kern="1200" dirty="0" err="1"/>
            <a:t>Finish</a:t>
          </a:r>
          <a:r>
            <a:rPr lang="hu-HU" sz="5500" kern="1200" dirty="0"/>
            <a:t> CI/CD </a:t>
          </a:r>
          <a:r>
            <a:rPr lang="hu-HU" sz="5500" kern="1200" dirty="0" err="1"/>
            <a:t>pipeline</a:t>
          </a:r>
          <a:endParaRPr lang="en-US" sz="5500" kern="1200" dirty="0"/>
        </a:p>
      </dsp:txBody>
      <dsp:txXfrm>
        <a:off x="0" y="1925893"/>
        <a:ext cx="4632030" cy="192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0.47742</cdr:x>
      <cdr:y>0.13314</cdr:y>
    </cdr:from>
    <cdr:to>
      <cdr:x>0.52697</cdr:x>
      <cdr:y>0.84753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AAA017C6-89E2-47CF-A5EB-A3138A33E3AE}"/>
            </a:ext>
          </a:extLst>
        </cdr:cNvPr>
        <cdr:cNvGrpSpPr/>
      </cdr:nvGrpSpPr>
      <cdr:grpSpPr>
        <a:xfrm xmlns:a="http://schemas.openxmlformats.org/drawingml/2006/main" rot="1581306">
          <a:off x="2696507" y="526728"/>
          <a:ext cx="279862" cy="2826265"/>
          <a:chOff x="3890170" y="756710"/>
          <a:chExt cx="383378" cy="4067174"/>
        </a:xfrm>
      </cdr:grpSpPr>
      <cdr:sp macro="" textlink="">
        <cdr:nvSpPr>
          <cdr:cNvPr id="3" name="Isosceles Triangle 2">
            <a:extLst xmlns:a="http://schemas.openxmlformats.org/drawingml/2006/main">
              <a:ext uri="{FF2B5EF4-FFF2-40B4-BE49-F238E27FC236}">
                <a16:creationId xmlns:a16="http://schemas.microsoft.com/office/drawing/2014/main" id="{B7C7DCF3-8E67-4D90-8B65-7F103673AE06}"/>
              </a:ext>
            </a:extLst>
          </cdr:cNvPr>
          <cdr:cNvSpPr/>
        </cdr:nvSpPr>
        <cdr:spPr>
          <a:xfrm xmlns:a="http://schemas.openxmlformats.org/drawingml/2006/main" rot="10800000">
            <a:off x="3890170" y="2790297"/>
            <a:ext cx="376237" cy="2033587"/>
          </a:xfrm>
          <a:prstGeom xmlns:a="http://schemas.openxmlformats.org/drawingml/2006/main" prst="triangle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2" name="Isosceles Triangle 1">
            <a:extLst xmlns:a="http://schemas.openxmlformats.org/drawingml/2006/main">
              <a:ext uri="{FF2B5EF4-FFF2-40B4-BE49-F238E27FC236}">
                <a16:creationId xmlns:a16="http://schemas.microsoft.com/office/drawing/2014/main" id="{2407A6AB-8689-4EF5-A8DE-8B906000B71C}"/>
              </a:ext>
            </a:extLst>
          </cdr:cNvPr>
          <cdr:cNvSpPr/>
        </cdr:nvSpPr>
        <cdr:spPr>
          <a:xfrm xmlns:a="http://schemas.openxmlformats.org/drawingml/2006/main">
            <a:off x="3897311" y="756710"/>
            <a:ext cx="376237" cy="2033587"/>
          </a:xfrm>
          <a:prstGeom xmlns:a="http://schemas.openxmlformats.org/drawingml/2006/main" prst="triangl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11/22/2022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3.wdp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524" y="11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Cook it yourself</a:t>
            </a:r>
          </a:p>
        </p:txBody>
      </p:sp>
    </p:spTree>
    <p:extLst>
      <p:ext uri="{BB962C8B-B14F-4D97-AF65-F5344CB8AC3E}">
        <p14:creationId xmlns:p14="http://schemas.microsoft.com/office/powerpoint/2010/main" val="1231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020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Weekly progress</a:t>
            </a:r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392530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55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58425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 descr="tomatoes and baby tomatoes">
            <a:extLst>
              <a:ext uri="{FF2B5EF4-FFF2-40B4-BE49-F238E27FC236}">
                <a16:creationId xmlns:a16="http://schemas.microsoft.com/office/drawing/2014/main" id="{DE0D8211-FE21-4EBD-A1DE-439EAE5FE5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151" r="2794" b="151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2" name="Picture 11" descr="mushrooms">
            <a:extLst>
              <a:ext uri="{FF2B5EF4-FFF2-40B4-BE49-F238E27FC236}">
                <a16:creationId xmlns:a16="http://schemas.microsoft.com/office/drawing/2014/main" id="{D370DD83-10E8-4731-A2A2-345CD0747D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6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25AC5-0112-4F2C-97EB-DE3D9ECD6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965148"/>
              </p:ext>
            </p:extLst>
          </p:nvPr>
        </p:nvGraphicFramePr>
        <p:xfrm>
          <a:off x="6059155" y="2485210"/>
          <a:ext cx="5648081" cy="39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B930037-DEE6-4F66-AB11-A77E20A17E4B}"/>
              </a:ext>
            </a:extLst>
          </p:cNvPr>
          <p:cNvSpPr>
            <a:spLocks noChangeAspect="1"/>
          </p:cNvSpPr>
          <p:nvPr/>
        </p:nvSpPr>
        <p:spPr>
          <a:xfrm>
            <a:off x="8760834" y="4289419"/>
            <a:ext cx="270000" cy="27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56</Words>
  <Application>Microsoft Office PowerPoint</Application>
  <PresentationFormat>Szélesvásznú</PresentationFormat>
  <Paragraphs>26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Cook it yourself</vt:lpstr>
      <vt:lpstr>agenda</vt:lpstr>
      <vt:lpstr>Weekly progress</vt:lpstr>
      <vt:lpstr>Next steps</vt:lpstr>
      <vt:lpstr>project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Nikoletta Pétermann</dc:creator>
  <cp:lastModifiedBy>Pétermann Niki</cp:lastModifiedBy>
  <cp:revision>9</cp:revision>
  <dcterms:created xsi:type="dcterms:W3CDTF">2022-10-26T08:52:57Z</dcterms:created>
  <dcterms:modified xsi:type="dcterms:W3CDTF">2022-11-22T17:52:49Z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