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87" d="100"/>
          <a:sy n="87" d="100"/>
        </p:scale>
        <p:origin x="30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9</a:t>
            </a:r>
            <a:r>
              <a:rPr lang="hu-HU" dirty="0"/>
              <a:t>0</a:t>
            </a:r>
            <a:r>
              <a:rPr lang="en-US" dirty="0"/>
              <a:t>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hu-HU" dirty="0"/>
            <a:t>Add tests to CI/C</a:t>
          </a:r>
          <a:r>
            <a:rPr lang="en-US" dirty="0"/>
            <a:t>D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7777F328-D5F5-7C4F-B50B-BEB0C312E306}">
      <dgm:prSet/>
      <dgm:spPr/>
      <dgm:t>
        <a:bodyPr/>
        <a:lstStyle/>
        <a:p>
          <a:r>
            <a:rPr lang="hu-HU" dirty="0"/>
            <a:t>Add </a:t>
          </a:r>
          <a:r>
            <a:rPr lang="hu-HU" dirty="0" err="1"/>
            <a:t>step</a:t>
          </a:r>
          <a:r>
            <a:rPr lang="hu-HU" dirty="0"/>
            <a:t> </a:t>
          </a:r>
          <a:r>
            <a:rPr lang="hu-HU" dirty="0" err="1"/>
            <a:t>by</a:t>
          </a:r>
          <a:r>
            <a:rPr lang="hu-HU" dirty="0"/>
            <a:t> </a:t>
          </a:r>
          <a:r>
            <a:rPr lang="hu-HU" dirty="0" err="1"/>
            <a:t>step</a:t>
          </a:r>
          <a:r>
            <a:rPr lang="hu-HU" dirty="0"/>
            <a:t> </a:t>
          </a:r>
          <a:r>
            <a:rPr lang="hu-HU" dirty="0" err="1"/>
            <a:t>recipes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68158C0B-EB38-4BFE-B692-C64B5CECC8D9}">
      <dgm:prSet/>
      <dgm:spPr/>
      <dgm:t>
        <a:bodyPr anchor="ctr"/>
        <a:lstStyle/>
        <a:p>
          <a:r>
            <a:rPr lang="en-US" dirty="0"/>
            <a:t>Preparation started for the final demo</a:t>
          </a:r>
        </a:p>
      </dgm:t>
    </dgm:pt>
    <dgm:pt modelId="{C70A6DF4-37D4-46A3-8FD2-B323C2F44786}" type="parTrans" cxnId="{2A38BECC-0DAC-4302-913A-877BA98B1992}">
      <dgm:prSet/>
      <dgm:spPr/>
    </dgm:pt>
    <dgm:pt modelId="{2018DFB8-0A17-4C56-B4A5-3983F0386084}" type="sibTrans" cxnId="{2A38BECC-0DAC-4302-913A-877BA98B1992}">
      <dgm:prSet/>
      <dgm:spPr/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CAA53F5-23D3-A442-8158-93D8086C73F1}" type="pres">
      <dgm:prSet presAssocID="{7777F328-D5F5-7C4F-B50B-BEB0C312E306}" presName="thickLine" presStyleLbl="alignNode1" presStyleIdx="0" presStyleCnt="3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0" presStyleCnt="3"/>
      <dgm:spPr/>
    </dgm:pt>
    <dgm:pt modelId="{240E41F6-13C6-8148-AE90-B65CCEB46705}" type="pres">
      <dgm:prSet presAssocID="{7777F328-D5F5-7C4F-B50B-BEB0C312E306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3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3"/>
      <dgm:spPr/>
    </dgm:pt>
    <dgm:pt modelId="{E9D66C26-14C8-4B2B-9F3A-C7252835459C}" type="pres">
      <dgm:prSet presAssocID="{4D7D34C7-9466-4514-BF51-7396C17436B5}" presName="vert1" presStyleCnt="0"/>
      <dgm:spPr/>
    </dgm:pt>
    <dgm:pt modelId="{7EE72972-8E95-464C-A374-D702CB8A8DE1}" type="pres">
      <dgm:prSet presAssocID="{68158C0B-EB38-4BFE-B692-C64B5CECC8D9}" presName="thickLine" presStyleLbl="alignNode1" presStyleIdx="2" presStyleCnt="3"/>
      <dgm:spPr/>
    </dgm:pt>
    <dgm:pt modelId="{CBD81489-7116-4E8C-BAA4-039E6E379DDB}" type="pres">
      <dgm:prSet presAssocID="{68158C0B-EB38-4BFE-B692-C64B5CECC8D9}" presName="horz1" presStyleCnt="0"/>
      <dgm:spPr/>
    </dgm:pt>
    <dgm:pt modelId="{ED9E440A-397E-4CB7-A050-C01EC820C91D}" type="pres">
      <dgm:prSet presAssocID="{68158C0B-EB38-4BFE-B692-C64B5CECC8D9}" presName="tx1" presStyleLbl="revTx" presStyleIdx="2" presStyleCnt="3"/>
      <dgm:spPr/>
    </dgm:pt>
    <dgm:pt modelId="{186829EA-FDE4-4EB0-8CCC-F9DA6B5BA205}" type="pres">
      <dgm:prSet presAssocID="{68158C0B-EB38-4BFE-B692-C64B5CECC8D9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6D77593B-8E94-E14B-B982-979BAB9923ED}" srcId="{7B62DEA7-9DCD-4B2E-9DC5-BE121C266AFD}" destId="{7777F328-D5F5-7C4F-B50B-BEB0C312E306}" srcOrd="0" destOrd="0" parTransId="{372C154C-800E-7741-BFFF-877946ECF0BE}" sibTransId="{B7467003-5FE7-2F42-A8BF-9C9123856B13}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2A38BECC-0DAC-4302-913A-877BA98B1992}" srcId="{7B62DEA7-9DCD-4B2E-9DC5-BE121C266AFD}" destId="{68158C0B-EB38-4BFE-B692-C64B5CECC8D9}" srcOrd="2" destOrd="0" parTransId="{C70A6DF4-37D4-46A3-8FD2-B323C2F44786}" sibTransId="{2018DFB8-0A17-4C56-B4A5-3983F0386084}"/>
    <dgm:cxn modelId="{CFF8E8DE-FC76-4C67-8388-9C9FAD2A3FE0}" type="presOf" srcId="{68158C0B-EB38-4BFE-B692-C64B5CECC8D9}" destId="{ED9E440A-397E-4CB7-A050-C01EC820C91D}" srcOrd="0" destOrd="0" presId="urn:microsoft.com/office/officeart/2008/layout/LinedList"/>
    <dgm:cxn modelId="{7FB69BE2-B3CB-294B-BF23-4A9E744243C3}" type="presParOf" srcId="{47B9B3CA-70AB-4929-9EFA-4EE714FA63FA}" destId="{7CAA53F5-23D3-A442-8158-93D8086C73F1}" srcOrd="0" destOrd="0" presId="urn:microsoft.com/office/officeart/2008/layout/LinedList"/>
    <dgm:cxn modelId="{511C8290-ACEF-1248-987C-62E0AF70925D}" type="presParOf" srcId="{47B9B3CA-70AB-4929-9EFA-4EE714FA63FA}" destId="{B1DFC7A3-EF01-594D-A9C5-F9D58B6B89EA}" srcOrd="1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60AB981A-05AA-2E47-B3F8-9C2953A4C1DA}" type="presParOf" srcId="{47B9B3CA-70AB-4929-9EFA-4EE714FA63FA}" destId="{4FB65AFD-10E7-4EE0-BFF0-C75D7F7FF172}" srcOrd="2" destOrd="0" presId="urn:microsoft.com/office/officeart/2008/layout/LinedList"/>
    <dgm:cxn modelId="{B8674E7A-349F-1542-8E65-1714085FF462}" type="presParOf" srcId="{47B9B3CA-70AB-4929-9EFA-4EE714FA63FA}" destId="{CB66DBED-1D9B-4E0C-B89E-EE4E093AAED0}" srcOrd="3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  <dgm:cxn modelId="{F1842470-C400-40F3-A346-84D104EEEED4}" type="presParOf" srcId="{47B9B3CA-70AB-4929-9EFA-4EE714FA63FA}" destId="{7EE72972-8E95-464C-A374-D702CB8A8DE1}" srcOrd="4" destOrd="0" presId="urn:microsoft.com/office/officeart/2008/layout/LinedList"/>
    <dgm:cxn modelId="{9FF77ED3-B1DE-4085-BF5B-AD927C469067}" type="presParOf" srcId="{47B9B3CA-70AB-4929-9EFA-4EE714FA63FA}" destId="{CBD81489-7116-4E8C-BAA4-039E6E379DDB}" srcOrd="5" destOrd="0" presId="urn:microsoft.com/office/officeart/2008/layout/LinedList"/>
    <dgm:cxn modelId="{30C97D13-1FAC-4EFB-B611-9321DD57CF21}" type="presParOf" srcId="{CBD81489-7116-4E8C-BAA4-039E6E379DDB}" destId="{ED9E440A-397E-4CB7-A050-C01EC820C91D}" srcOrd="0" destOrd="0" presId="urn:microsoft.com/office/officeart/2008/layout/LinedList"/>
    <dgm:cxn modelId="{D9358476-E100-4F3A-ADD2-8D0E0FC695C6}" type="presParOf" srcId="{CBD81489-7116-4E8C-BAA4-039E6E379DDB}" destId="{186829EA-FDE4-4EB0-8CCC-F9DA6B5BA2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F</a:t>
          </a:r>
          <a:r>
            <a:rPr lang="hu-HU" dirty="0"/>
            <a:t>inal demo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hu-HU" dirty="0" err="1"/>
            <a:t>Finish</a:t>
          </a:r>
          <a:r>
            <a:rPr lang="hu-HU" dirty="0"/>
            <a:t> CI/CD </a:t>
          </a:r>
          <a:r>
            <a:rPr lang="hu-HU" dirty="0" err="1"/>
            <a:t>pipeline</a:t>
          </a:r>
          <a:endParaRPr lang="en-US" dirty="0"/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2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2"/>
      <dgm:spPr/>
    </dgm:pt>
    <dgm:pt modelId="{B33295B0-7A40-493D-AA84-8A11A0E8CCFD}" type="pres">
      <dgm:prSet presAssocID="{41CDB9B8-E81E-41E7-AE89-8F6EDFC88D92}" presName="vert1" presStyleCnt="0"/>
      <dgm:spPr/>
    </dgm:pt>
    <dgm:pt modelId="{FEEFA876-0EEC-41BD-A82B-2A34AEE10251}" type="pres">
      <dgm:prSet presAssocID="{83892BDF-B09A-4745-BECE-9AB8D3C416EE}" presName="thickLine" presStyleLbl="alignNode1" presStyleIdx="1" presStyleCnt="2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1" presStyleCnt="2"/>
      <dgm:spPr/>
    </dgm:pt>
    <dgm:pt modelId="{0EF93F45-BCB2-4012-AA2B-3F85BE93D8FA}" type="pres">
      <dgm:prSet presAssocID="{83892BDF-B09A-4745-BECE-9AB8D3C416EE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F78BF3ED-9303-4C09-A893-9F38C627CC70}" srcId="{7B62DEA7-9DCD-4B2E-9DC5-BE121C266AFD}" destId="{83892BDF-B09A-4745-BECE-9AB8D3C416EE}" srcOrd="1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83D2FC69-5166-4030-BE89-EFE127922317}" type="presParOf" srcId="{47B9B3CA-70AB-4929-9EFA-4EE714FA63FA}" destId="{FEEFA876-0EEC-41BD-A82B-2A34AEE10251}" srcOrd="2" destOrd="0" presId="urn:microsoft.com/office/officeart/2008/layout/LinedList"/>
    <dgm:cxn modelId="{2436CE4F-3716-4CFB-9352-BAF355C03EE7}" type="presParOf" srcId="{47B9B3CA-70AB-4929-9EFA-4EE714FA63FA}" destId="{D7F5C654-3AE5-4CEB-9F59-16C83BA0B3A1}" srcOrd="3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A53F5-23D3-A442-8158-93D8086C73F1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700" kern="1200" dirty="0"/>
            <a:t>Add </a:t>
          </a:r>
          <a:r>
            <a:rPr lang="hu-HU" sz="3700" kern="1200" dirty="0" err="1"/>
            <a:t>step</a:t>
          </a:r>
          <a:r>
            <a:rPr lang="hu-HU" sz="3700" kern="1200" dirty="0"/>
            <a:t> </a:t>
          </a:r>
          <a:r>
            <a:rPr lang="hu-HU" sz="3700" kern="1200" dirty="0" err="1"/>
            <a:t>by</a:t>
          </a:r>
          <a:r>
            <a:rPr lang="hu-HU" sz="3700" kern="1200" dirty="0"/>
            <a:t> </a:t>
          </a:r>
          <a:r>
            <a:rPr lang="hu-HU" sz="3700" kern="1200" dirty="0" err="1"/>
            <a:t>step</a:t>
          </a:r>
          <a:r>
            <a:rPr lang="hu-HU" sz="3700" kern="1200" dirty="0"/>
            <a:t> </a:t>
          </a:r>
          <a:r>
            <a:rPr lang="hu-HU" sz="3700" kern="1200" dirty="0" err="1"/>
            <a:t>recipes</a:t>
          </a:r>
          <a:endParaRPr lang="hu-HU" sz="3700" kern="1200" dirty="0"/>
        </a:p>
      </dsp:txBody>
      <dsp:txXfrm>
        <a:off x="0" y="1880"/>
        <a:ext cx="4632030" cy="1282675"/>
      </dsp:txXfrm>
    </dsp:sp>
    <dsp:sp modelId="{4FB65AFD-10E7-4EE0-BFF0-C75D7F7FF172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700" kern="1200" dirty="0"/>
            <a:t>Add tests to CI/C</a:t>
          </a:r>
          <a:r>
            <a:rPr lang="en-US" sz="3700" kern="1200" dirty="0"/>
            <a:t>D</a:t>
          </a:r>
        </a:p>
      </dsp:txBody>
      <dsp:txXfrm>
        <a:off x="0" y="1284555"/>
        <a:ext cx="4632030" cy="1282675"/>
      </dsp:txXfrm>
    </dsp:sp>
    <dsp:sp modelId="{7EE72972-8E95-464C-A374-D702CB8A8DE1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E440A-397E-4CB7-A050-C01EC820C91D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Preparation started for the final demo</a:t>
          </a:r>
        </a:p>
      </dsp:txBody>
      <dsp:txXfrm>
        <a:off x="0" y="2567231"/>
        <a:ext cx="4632030" cy="128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0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F</a:t>
          </a:r>
          <a:r>
            <a:rPr lang="hu-HU" sz="5500" kern="1200" dirty="0"/>
            <a:t>inal demo</a:t>
          </a:r>
          <a:endParaRPr lang="en-US" sz="5500" kern="1200" dirty="0"/>
        </a:p>
      </dsp:txBody>
      <dsp:txXfrm>
        <a:off x="0" y="0"/>
        <a:ext cx="4632030" cy="1925893"/>
      </dsp:txXfrm>
    </dsp:sp>
    <dsp:sp modelId="{FEEFA876-0EEC-41BD-A82B-2A34AEE10251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925893"/>
          <a:ext cx="4632030" cy="192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500" kern="1200" dirty="0" err="1"/>
            <a:t>Finish</a:t>
          </a:r>
          <a:r>
            <a:rPr lang="hu-HU" sz="5500" kern="1200" dirty="0"/>
            <a:t> CI/CD </a:t>
          </a:r>
          <a:r>
            <a:rPr lang="hu-HU" sz="5500" kern="1200" dirty="0" err="1"/>
            <a:t>pipeline</a:t>
          </a:r>
          <a:endParaRPr lang="en-US" sz="5500" kern="1200" dirty="0"/>
        </a:p>
      </dsp:txBody>
      <dsp:txXfrm>
        <a:off x="0" y="1925893"/>
        <a:ext cx="4632030" cy="192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0.252</cdr:x>
      <cdr:y>0.45497</cdr:y>
    </cdr:from>
    <cdr:to>
      <cdr:x>0.75239</cdr:x>
      <cdr:y>0.52571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4720787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48360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728607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549956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57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Nikoletta Pétermann</cp:lastModifiedBy>
  <cp:revision>10</cp:revision>
  <dcterms:created xsi:type="dcterms:W3CDTF">2022-10-26T08:52:57Z</dcterms:created>
  <dcterms:modified xsi:type="dcterms:W3CDTF">2022-11-30T16:28:10Z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