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19F50-8F4C-4FF1-AC1B-923D5B9580FF}" v="31" dt="2022-10-26T11:01:4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87" d="100"/>
          <a:sy n="87" d="100"/>
        </p:scale>
        <p:origin x="30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39%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Firebase integration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 dirty="0"/>
            <a:t>Unity </a:t>
          </a:r>
          <a:r>
            <a:rPr lang="en-US" dirty="0" err="1"/>
            <a:t>Knowledgesharing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8DA68DA1-4442-6C4E-9F1F-92EFC2D3F5B8}">
      <dgm:prSet/>
      <dgm:spPr/>
      <dgm:t>
        <a:bodyPr/>
        <a:lstStyle/>
        <a:p>
          <a:r>
            <a:rPr lang="hu-HU" dirty="0"/>
            <a:t>Google </a:t>
          </a:r>
          <a:r>
            <a:rPr lang="hu-HU" dirty="0" err="1"/>
            <a:t>analytics</a:t>
          </a:r>
          <a:endParaRPr lang="hu-HU" dirty="0"/>
        </a:p>
      </dgm:t>
    </dgm:pt>
    <dgm:pt modelId="{073A39AC-7C8F-2D43-BAD2-B90A277EE6CE}" type="parTrans" cxnId="{C45606F7-3210-FA4A-89A2-146C388519DA}">
      <dgm:prSet/>
      <dgm:spPr/>
      <dgm:t>
        <a:bodyPr/>
        <a:lstStyle/>
        <a:p>
          <a:endParaRPr lang="en-US"/>
        </a:p>
      </dgm:t>
    </dgm:pt>
    <dgm:pt modelId="{1F421FC7-D4F2-844B-8CCB-64E8DE7FD38C}" type="sibTrans" cxnId="{C45606F7-3210-FA4A-89A2-146C388519DA}">
      <dgm:prSet/>
      <dgm:spPr/>
      <dgm:t>
        <a:bodyPr/>
        <a:lstStyle/>
        <a:p>
          <a:endParaRPr lang="en-US"/>
        </a:p>
      </dgm:t>
    </dgm:pt>
    <dgm:pt modelId="{1C00EBE9-51E5-47CB-A8B5-639CA6FE49D4}">
      <dgm:prSet/>
      <dgm:spPr/>
      <dgm:t>
        <a:bodyPr/>
        <a:lstStyle/>
        <a:p>
          <a:r>
            <a:rPr lang="en-US" dirty="0"/>
            <a:t>Send it to friends/family</a:t>
          </a:r>
          <a:endParaRPr lang="hu-HU" dirty="0"/>
        </a:p>
      </dgm:t>
    </dgm:pt>
    <dgm:pt modelId="{9B21646F-B699-4804-9364-A9E965D6FC9E}" type="parTrans" cxnId="{38EB979D-67D0-4ECB-887A-FFDEFC3B19C7}">
      <dgm:prSet/>
      <dgm:spPr/>
      <dgm:t>
        <a:bodyPr/>
        <a:lstStyle/>
        <a:p>
          <a:endParaRPr lang="en-US"/>
        </a:p>
      </dgm:t>
    </dgm:pt>
    <dgm:pt modelId="{1D196321-8ED6-4D2C-A3BE-BAD247427B80}" type="sibTrans" cxnId="{38EB979D-67D0-4ECB-887A-FFDEFC3B19C7}">
      <dgm:prSet/>
      <dgm:spPr/>
      <dgm:t>
        <a:bodyPr/>
        <a:lstStyle/>
        <a:p>
          <a:endParaRPr lang="en-US"/>
        </a:p>
      </dgm:t>
    </dgm:pt>
    <dgm:pt modelId="{3C217F79-F80A-4E21-A521-6008009244C6}">
      <dgm:prSet/>
      <dgm:spPr/>
      <dgm:t>
        <a:bodyPr/>
        <a:lstStyle/>
        <a:p>
          <a:r>
            <a:rPr lang="en-US" dirty="0"/>
            <a:t>Logo creation</a:t>
          </a:r>
          <a:endParaRPr lang="hu-HU" dirty="0"/>
        </a:p>
      </dgm:t>
    </dgm:pt>
    <dgm:pt modelId="{B2096628-5461-4D3C-889B-3458E24CBD89}" type="parTrans" cxnId="{32A0BD59-A852-41CF-A3B7-4B64D990A3E6}">
      <dgm:prSet/>
      <dgm:spPr/>
      <dgm:t>
        <a:bodyPr/>
        <a:lstStyle/>
        <a:p>
          <a:endParaRPr lang="en-US"/>
        </a:p>
      </dgm:t>
    </dgm:pt>
    <dgm:pt modelId="{3BC31CFE-AB36-41E9-B30A-FE4EC092525E}" type="sibTrans" cxnId="{32A0BD59-A852-41CF-A3B7-4B64D990A3E6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5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5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5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5"/>
      <dgm:spPr/>
    </dgm:pt>
    <dgm:pt modelId="{E9D66C26-14C8-4B2B-9F3A-C7252835459C}" type="pres">
      <dgm:prSet presAssocID="{4D7D34C7-9466-4514-BF51-7396C17436B5}" presName="vert1" presStyleCnt="0"/>
      <dgm:spPr/>
    </dgm:pt>
    <dgm:pt modelId="{A222F017-EECA-3D40-A0B5-4F6410FBE00D}" type="pres">
      <dgm:prSet presAssocID="{8DA68DA1-4442-6C4E-9F1F-92EFC2D3F5B8}" presName="thickLine" presStyleLbl="alignNode1" presStyleIdx="2" presStyleCnt="5"/>
      <dgm:spPr/>
    </dgm:pt>
    <dgm:pt modelId="{9F89B800-971C-D140-BB9D-AAAB4E35E6DE}" type="pres">
      <dgm:prSet presAssocID="{8DA68DA1-4442-6C4E-9F1F-92EFC2D3F5B8}" presName="horz1" presStyleCnt="0"/>
      <dgm:spPr/>
    </dgm:pt>
    <dgm:pt modelId="{CD48B79A-2C66-0744-9076-4A864281CFD3}" type="pres">
      <dgm:prSet presAssocID="{8DA68DA1-4442-6C4E-9F1F-92EFC2D3F5B8}" presName="tx1" presStyleLbl="revTx" presStyleIdx="2" presStyleCnt="5"/>
      <dgm:spPr/>
    </dgm:pt>
    <dgm:pt modelId="{221FF27A-5D39-B443-9B15-658E65E68127}" type="pres">
      <dgm:prSet presAssocID="{8DA68DA1-4442-6C4E-9F1F-92EFC2D3F5B8}" presName="vert1" presStyleCnt="0"/>
      <dgm:spPr/>
    </dgm:pt>
    <dgm:pt modelId="{4D7C8A57-CF32-4A2D-8818-9F214233F58D}" type="pres">
      <dgm:prSet presAssocID="{1C00EBE9-51E5-47CB-A8B5-639CA6FE49D4}" presName="thickLine" presStyleLbl="alignNode1" presStyleIdx="3" presStyleCnt="5"/>
      <dgm:spPr/>
    </dgm:pt>
    <dgm:pt modelId="{8CAF4905-77E3-45E4-AD2B-E8F7BDF49E7A}" type="pres">
      <dgm:prSet presAssocID="{1C00EBE9-51E5-47CB-A8B5-639CA6FE49D4}" presName="horz1" presStyleCnt="0"/>
      <dgm:spPr/>
    </dgm:pt>
    <dgm:pt modelId="{A77F5D94-97CB-4C99-B77D-0DAA4C833BA9}" type="pres">
      <dgm:prSet presAssocID="{1C00EBE9-51E5-47CB-A8B5-639CA6FE49D4}" presName="tx1" presStyleLbl="revTx" presStyleIdx="3" presStyleCnt="5"/>
      <dgm:spPr/>
    </dgm:pt>
    <dgm:pt modelId="{A2188993-00DF-442E-B0FC-C0454CE1698F}" type="pres">
      <dgm:prSet presAssocID="{1C00EBE9-51E5-47CB-A8B5-639CA6FE49D4}" presName="vert1" presStyleCnt="0"/>
      <dgm:spPr/>
    </dgm:pt>
    <dgm:pt modelId="{BAF89CCC-11C2-4E12-8070-ECDA6C412421}" type="pres">
      <dgm:prSet presAssocID="{3C217F79-F80A-4E21-A521-6008009244C6}" presName="thickLine" presStyleLbl="alignNode1" presStyleIdx="4" presStyleCnt="5"/>
      <dgm:spPr/>
    </dgm:pt>
    <dgm:pt modelId="{B796B2B9-7EB3-4359-982D-EE8CB7986E74}" type="pres">
      <dgm:prSet presAssocID="{3C217F79-F80A-4E21-A521-6008009244C6}" presName="horz1" presStyleCnt="0"/>
      <dgm:spPr/>
    </dgm:pt>
    <dgm:pt modelId="{3804C336-6BD5-4795-9344-AB884A0AA01A}" type="pres">
      <dgm:prSet presAssocID="{3C217F79-F80A-4E21-A521-6008009244C6}" presName="tx1" presStyleLbl="revTx" presStyleIdx="4" presStyleCnt="5"/>
      <dgm:spPr/>
    </dgm:pt>
    <dgm:pt modelId="{DFE13E8C-09A4-4FE4-BCE9-9A5245934E98}" type="pres">
      <dgm:prSet presAssocID="{3C217F79-F80A-4E21-A521-6008009244C6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B565493F-C921-4DD8-9764-6445194A92EF}" type="presOf" srcId="{1C00EBE9-51E5-47CB-A8B5-639CA6FE49D4}" destId="{A77F5D94-97CB-4C99-B77D-0DAA4C833BA9}" srcOrd="0" destOrd="0" presId="urn:microsoft.com/office/officeart/2008/layout/LinedList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32A0BD59-A852-41CF-A3B7-4B64D990A3E6}" srcId="{7B62DEA7-9DCD-4B2E-9DC5-BE121C266AFD}" destId="{3C217F79-F80A-4E21-A521-6008009244C6}" srcOrd="4" destOrd="0" parTransId="{B2096628-5461-4D3C-889B-3458E24CBD89}" sibTransId="{3BC31CFE-AB36-41E9-B30A-FE4EC092525E}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38EB979D-67D0-4ECB-887A-FFDEFC3B19C7}" srcId="{7B62DEA7-9DCD-4B2E-9DC5-BE121C266AFD}" destId="{1C00EBE9-51E5-47CB-A8B5-639CA6FE49D4}" srcOrd="3" destOrd="0" parTransId="{9B21646F-B699-4804-9364-A9E965D6FC9E}" sibTransId="{1D196321-8ED6-4D2C-A3BE-BAD247427B80}"/>
    <dgm:cxn modelId="{84CF45A6-3D95-4322-AC13-E80072864E46}" type="presOf" srcId="{3C217F79-F80A-4E21-A521-6008009244C6}" destId="{3804C336-6BD5-4795-9344-AB884A0AA01A}" srcOrd="0" destOrd="0" presId="urn:microsoft.com/office/officeart/2008/layout/LinedList"/>
    <dgm:cxn modelId="{3167EDD6-7217-6346-8E67-E9964C0E48C9}" type="presOf" srcId="{8DA68DA1-4442-6C4E-9F1F-92EFC2D3F5B8}" destId="{CD48B79A-2C66-0744-9076-4A864281CFD3}" srcOrd="0" destOrd="0" presId="urn:microsoft.com/office/officeart/2008/layout/LinedList"/>
    <dgm:cxn modelId="{C45606F7-3210-FA4A-89A2-146C388519DA}" srcId="{7B62DEA7-9DCD-4B2E-9DC5-BE121C266AFD}" destId="{8DA68DA1-4442-6C4E-9F1F-92EFC2D3F5B8}" srcOrd="2" destOrd="0" parTransId="{073A39AC-7C8F-2D43-BAD2-B90A277EE6CE}" sibTransId="{1F421FC7-D4F2-844B-8CCB-64E8DE7FD38C}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  <dgm:cxn modelId="{474107B4-3308-084C-92BB-54D68505A865}" type="presParOf" srcId="{47B9B3CA-70AB-4929-9EFA-4EE714FA63FA}" destId="{A222F017-EECA-3D40-A0B5-4F6410FBE00D}" srcOrd="4" destOrd="0" presId="urn:microsoft.com/office/officeart/2008/layout/LinedList"/>
    <dgm:cxn modelId="{E16AE85F-1928-374F-81FA-B35E8C89217E}" type="presParOf" srcId="{47B9B3CA-70AB-4929-9EFA-4EE714FA63FA}" destId="{9F89B800-971C-D140-BB9D-AAAB4E35E6DE}" srcOrd="5" destOrd="0" presId="urn:microsoft.com/office/officeart/2008/layout/LinedList"/>
    <dgm:cxn modelId="{7B804905-50C5-A54C-9586-1FE13033CBF5}" type="presParOf" srcId="{9F89B800-971C-D140-BB9D-AAAB4E35E6DE}" destId="{CD48B79A-2C66-0744-9076-4A864281CFD3}" srcOrd="0" destOrd="0" presId="urn:microsoft.com/office/officeart/2008/layout/LinedList"/>
    <dgm:cxn modelId="{7F1021F5-6832-0B43-9F93-C5B3387B2D5F}" type="presParOf" srcId="{9F89B800-971C-D140-BB9D-AAAB4E35E6DE}" destId="{221FF27A-5D39-B443-9B15-658E65E68127}" srcOrd="1" destOrd="0" presId="urn:microsoft.com/office/officeart/2008/layout/LinedList"/>
    <dgm:cxn modelId="{072DBF6A-1986-4522-9650-184DBE2290C2}" type="presParOf" srcId="{47B9B3CA-70AB-4929-9EFA-4EE714FA63FA}" destId="{4D7C8A57-CF32-4A2D-8818-9F214233F58D}" srcOrd="6" destOrd="0" presId="urn:microsoft.com/office/officeart/2008/layout/LinedList"/>
    <dgm:cxn modelId="{702486FF-F1F9-476B-AFF3-847DB804A621}" type="presParOf" srcId="{47B9B3CA-70AB-4929-9EFA-4EE714FA63FA}" destId="{8CAF4905-77E3-45E4-AD2B-E8F7BDF49E7A}" srcOrd="7" destOrd="0" presId="urn:microsoft.com/office/officeart/2008/layout/LinedList"/>
    <dgm:cxn modelId="{CA5BB33C-0B56-446E-A904-B94283E94700}" type="presParOf" srcId="{8CAF4905-77E3-45E4-AD2B-E8F7BDF49E7A}" destId="{A77F5D94-97CB-4C99-B77D-0DAA4C833BA9}" srcOrd="0" destOrd="0" presId="urn:microsoft.com/office/officeart/2008/layout/LinedList"/>
    <dgm:cxn modelId="{66249943-99DF-46C1-B560-65B22FEDDDBD}" type="presParOf" srcId="{8CAF4905-77E3-45E4-AD2B-E8F7BDF49E7A}" destId="{A2188993-00DF-442E-B0FC-C0454CE1698F}" srcOrd="1" destOrd="0" presId="urn:microsoft.com/office/officeart/2008/layout/LinedList"/>
    <dgm:cxn modelId="{D41FB5DB-BB35-4BBD-A94E-2D00FC4D1F3E}" type="presParOf" srcId="{47B9B3CA-70AB-4929-9EFA-4EE714FA63FA}" destId="{BAF89CCC-11C2-4E12-8070-ECDA6C412421}" srcOrd="8" destOrd="0" presId="urn:microsoft.com/office/officeart/2008/layout/LinedList"/>
    <dgm:cxn modelId="{447043CF-C4EF-41B9-ABFE-F1238F508E96}" type="presParOf" srcId="{47B9B3CA-70AB-4929-9EFA-4EE714FA63FA}" destId="{B796B2B9-7EB3-4359-982D-EE8CB7986E74}" srcOrd="9" destOrd="0" presId="urn:microsoft.com/office/officeart/2008/layout/LinedList"/>
    <dgm:cxn modelId="{87E07892-66E5-4EB9-B826-AB8CA301F44A}" type="presParOf" srcId="{B796B2B9-7EB3-4359-982D-EE8CB7986E74}" destId="{3804C336-6BD5-4795-9344-AB884A0AA01A}" srcOrd="0" destOrd="0" presId="urn:microsoft.com/office/officeart/2008/layout/LinedList"/>
    <dgm:cxn modelId="{F7CC52EE-FD9A-44B9-B9E1-47129E020278}" type="presParOf" srcId="{B796B2B9-7EB3-4359-982D-EE8CB7986E74}" destId="{DFE13E8C-09A4-4FE4-BCE9-9A5245934E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New recipes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en-US" dirty="0"/>
            <a:t>Live testing</a:t>
          </a:r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C2D8FB5C-EB93-4B64-A0AF-B2E06868745A}">
      <dgm:prSet/>
      <dgm:spPr/>
      <dgm:t>
        <a:bodyPr anchor="ctr"/>
        <a:lstStyle/>
        <a:p>
          <a:r>
            <a:rPr lang="en-US" dirty="0"/>
            <a:t>Feedback implementation</a:t>
          </a:r>
        </a:p>
      </dgm:t>
    </dgm:pt>
    <dgm:pt modelId="{6C3FDF0D-3D98-40E6-9518-CC3CB00796CD}" type="parTrans" cxnId="{C979E6C0-A6DD-4D58-AEB7-455C74A51B65}">
      <dgm:prSet/>
      <dgm:spPr/>
      <dgm:t>
        <a:bodyPr/>
        <a:lstStyle/>
        <a:p>
          <a:endParaRPr lang="en-US"/>
        </a:p>
      </dgm:t>
    </dgm:pt>
    <dgm:pt modelId="{1D30C1D9-8621-4F4C-8C6B-FEF33F3EB01D}" type="sibTrans" cxnId="{C979E6C0-A6DD-4D58-AEB7-455C74A51B65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3"/>
      <dgm:spPr/>
    </dgm:pt>
    <dgm:pt modelId="{0EF93F45-BCB2-4012-AA2B-3F85BE93D8FA}" type="pres">
      <dgm:prSet presAssocID="{83892BDF-B09A-4745-BECE-9AB8D3C416EE}" presName="vert1" presStyleCnt="0"/>
      <dgm:spPr/>
    </dgm:pt>
    <dgm:pt modelId="{1DA94951-C135-4A69-A680-C461D76E3E82}" type="pres">
      <dgm:prSet presAssocID="{C2D8FB5C-EB93-4B64-A0AF-B2E06868745A}" presName="thickLine" presStyleLbl="alignNode1" presStyleIdx="2" presStyleCnt="3"/>
      <dgm:spPr/>
    </dgm:pt>
    <dgm:pt modelId="{9E31B734-29F5-49A1-9979-145242C85CB5}" type="pres">
      <dgm:prSet presAssocID="{C2D8FB5C-EB93-4B64-A0AF-B2E06868745A}" presName="horz1" presStyleCnt="0"/>
      <dgm:spPr/>
    </dgm:pt>
    <dgm:pt modelId="{BDD45D31-6609-4F12-A1F5-52F3BCC21F2E}" type="pres">
      <dgm:prSet presAssocID="{C2D8FB5C-EB93-4B64-A0AF-B2E06868745A}" presName="tx1" presStyleLbl="revTx" presStyleIdx="2" presStyleCnt="3"/>
      <dgm:spPr/>
    </dgm:pt>
    <dgm:pt modelId="{6C06F844-5161-4393-8AFC-7F4F1F260C6C}" type="pres">
      <dgm:prSet presAssocID="{C2D8FB5C-EB93-4B64-A0AF-B2E06868745A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20456755-A188-448B-B50B-DAB99412EE92}" type="presOf" srcId="{C2D8FB5C-EB93-4B64-A0AF-B2E06868745A}" destId="{BDD45D31-6609-4F12-A1F5-52F3BCC21F2E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C979E6C0-A6DD-4D58-AEB7-455C74A51B65}" srcId="{7B62DEA7-9DCD-4B2E-9DC5-BE121C266AFD}" destId="{C2D8FB5C-EB93-4B64-A0AF-B2E06868745A}" srcOrd="2" destOrd="0" parTransId="{6C3FDF0D-3D98-40E6-9518-CC3CB00796CD}" sibTransId="{1D30C1D9-8621-4F4C-8C6B-FEF33F3EB01D}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  <dgm:cxn modelId="{3777CECD-61F8-4D02-93EF-6E5C35147DF8}" type="presParOf" srcId="{47B9B3CA-70AB-4929-9EFA-4EE714FA63FA}" destId="{1DA94951-C135-4A69-A680-C461D76E3E82}" srcOrd="4" destOrd="0" presId="urn:microsoft.com/office/officeart/2008/layout/LinedList"/>
    <dgm:cxn modelId="{F63F9457-1EBD-4F45-991E-353E69560778}" type="presParOf" srcId="{47B9B3CA-70AB-4929-9EFA-4EE714FA63FA}" destId="{9E31B734-29F5-49A1-9979-145242C85CB5}" srcOrd="5" destOrd="0" presId="urn:microsoft.com/office/officeart/2008/layout/LinedList"/>
    <dgm:cxn modelId="{35B06EE8-8AF8-4088-A5E8-A479FC090D03}" type="presParOf" srcId="{9E31B734-29F5-49A1-9979-145242C85CB5}" destId="{BDD45D31-6609-4F12-A1F5-52F3BCC21F2E}" srcOrd="0" destOrd="0" presId="urn:microsoft.com/office/officeart/2008/layout/LinedList"/>
    <dgm:cxn modelId="{4A5F17E6-7F70-4269-99D4-D4F94ED3EB38}" type="presParOf" srcId="{9E31B734-29F5-49A1-9979-145242C85CB5}" destId="{6C06F844-5161-4393-8AFC-7F4F1F260C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Unity </a:t>
          </a:r>
          <a:r>
            <a:rPr lang="en-US" sz="3000" kern="1200" dirty="0" err="1"/>
            <a:t>Knowledgesharing</a:t>
          </a:r>
          <a:endParaRPr lang="hu-HU" sz="3000" kern="1200" dirty="0"/>
        </a:p>
      </dsp:txBody>
      <dsp:txXfrm>
        <a:off x="0" y="470"/>
        <a:ext cx="4632030" cy="770169"/>
      </dsp:txXfrm>
    </dsp:sp>
    <dsp:sp modelId="{4FB65AFD-10E7-4EE0-BFF0-C75D7F7FF172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Firebase integration</a:t>
          </a:r>
        </a:p>
      </dsp:txBody>
      <dsp:txXfrm>
        <a:off x="0" y="770639"/>
        <a:ext cx="4632030" cy="770169"/>
      </dsp:txXfrm>
    </dsp:sp>
    <dsp:sp modelId="{A222F017-EECA-3D40-A0B5-4F6410FBE00D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B79A-2C66-0744-9076-4A864281CFD3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Google </a:t>
          </a:r>
          <a:r>
            <a:rPr lang="hu-HU" sz="3000" kern="1200" dirty="0" err="1"/>
            <a:t>analytics</a:t>
          </a:r>
          <a:endParaRPr lang="hu-HU" sz="3000" kern="1200" dirty="0"/>
        </a:p>
      </dsp:txBody>
      <dsp:txXfrm>
        <a:off x="0" y="1540808"/>
        <a:ext cx="4632030" cy="770169"/>
      </dsp:txXfrm>
    </dsp:sp>
    <dsp:sp modelId="{4D7C8A57-CF32-4A2D-8818-9F214233F58D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5D94-97CB-4C99-B77D-0DAA4C833BA9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Send it to friends/family</a:t>
          </a:r>
          <a:endParaRPr lang="hu-HU" sz="3000" kern="1200" dirty="0"/>
        </a:p>
      </dsp:txBody>
      <dsp:txXfrm>
        <a:off x="0" y="2310978"/>
        <a:ext cx="4632030" cy="770169"/>
      </dsp:txXfrm>
    </dsp:sp>
    <dsp:sp modelId="{BAF89CCC-11C2-4E12-8070-ECDA6C412421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C336-6BD5-4795-9344-AB884A0AA01A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Logo creation</a:t>
          </a:r>
          <a:endParaRPr lang="hu-HU" sz="3000" kern="1200" dirty="0"/>
        </a:p>
      </dsp:txBody>
      <dsp:txXfrm>
        <a:off x="0" y="3081147"/>
        <a:ext cx="4632030" cy="770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New recipes</a:t>
          </a:r>
        </a:p>
      </dsp:txBody>
      <dsp:txXfrm>
        <a:off x="0" y="1880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Live testing</a:t>
          </a:r>
        </a:p>
      </dsp:txBody>
      <dsp:txXfrm>
        <a:off x="0" y="1284555"/>
        <a:ext cx="4632030" cy="1282675"/>
      </dsp:txXfrm>
    </dsp:sp>
    <dsp:sp modelId="{1DA94951-C135-4A69-A680-C461D76E3E82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5D31-6609-4F12-A1F5-52F3BCC21F2E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Feedback implementation</a:t>
          </a:r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2047455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54815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57474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46826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Nikoletta Pétermann</cp:lastModifiedBy>
  <cp:revision>5</cp:revision>
  <dcterms:created xsi:type="dcterms:W3CDTF">2022-10-26T08:52:57Z</dcterms:created>
  <dcterms:modified xsi:type="dcterms:W3CDTF">2022-11-09T13:34:44Z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