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75"/>
  </p:normalViewPr>
  <p:slideViewPr>
    <p:cSldViewPr snapToGrid="0" snapToObjects="1">
      <p:cViewPr varScale="1">
        <p:scale>
          <a:sx n="76" d="100"/>
          <a:sy n="76" d="100"/>
        </p:scale>
        <p:origin x="48" y="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35%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adam-97.github.io/CookItYourselfDemo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adam-97.github.io/CookItYourselfDem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dirty="0"/>
            <a:t>Competence buildup in Unity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>
              <a:hlinkClick xmlns:r="http://schemas.openxmlformats.org/officeDocument/2006/relationships" r:id="rId1"/>
            </a:rPr>
            <a:t>Runnable instance of Cook it yourself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2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2"/>
      <dgm:spPr/>
    </dgm:pt>
    <dgm:pt modelId="{B33295B0-7A40-493D-AA84-8A11A0E8CCFD}" type="pres">
      <dgm:prSet presAssocID="{41CDB9B8-E81E-41E7-AE89-8F6EDFC88D92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2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2"/>
      <dgm:spPr/>
    </dgm:pt>
    <dgm:pt modelId="{E9D66C26-14C8-4B2B-9F3A-C7252835459C}" type="pres">
      <dgm:prSet presAssocID="{4D7D34C7-9466-4514-BF51-7396C17436B5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3066C26-784E-4E6E-ABF8-F69A1EF6E68F}" type="presOf" srcId="{4D7D34C7-9466-4514-BF51-7396C17436B5}" destId="{A3D4FFE6-9463-42FF-8AE7-F10A220EB313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68039836-D237-4870-B093-380AB764E7F7}" type="presParOf" srcId="{47B9B3CA-70AB-4929-9EFA-4EE714FA63FA}" destId="{4FB65AFD-10E7-4EE0-BFF0-C75D7F7FF172}" srcOrd="2" destOrd="0" presId="urn:microsoft.com/office/officeart/2008/layout/LinedList"/>
    <dgm:cxn modelId="{133C1F76-0F05-4C75-8C83-F1F6F3F517FD}" type="presParOf" srcId="{47B9B3CA-70AB-4929-9EFA-4EE714FA63FA}" destId="{CB66DBED-1D9B-4E0C-B89E-EE4E093AAED0}" srcOrd="3" destOrd="0" presId="urn:microsoft.com/office/officeart/2008/layout/LinedList"/>
    <dgm:cxn modelId="{40D6E0D6-974A-4F53-8DF0-BE304A42220C}" type="presParOf" srcId="{CB66DBED-1D9B-4E0C-B89E-EE4E093AAED0}" destId="{A3D4FFE6-9463-42FF-8AE7-F10A220EB313}" srcOrd="0" destOrd="0" presId="urn:microsoft.com/office/officeart/2008/layout/LinedList"/>
    <dgm:cxn modelId="{39794880-10F4-4725-AC82-F2E8DBFFE4C3}" type="presParOf" srcId="{CB66DBED-1D9B-4E0C-B89E-EE4E093AAED0}" destId="{E9D66C26-14C8-4B2B-9F3A-C725283545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dirty="0"/>
            <a:t>Google Analytics integration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/>
            <a:t>CI/CD setup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en-US" dirty="0"/>
            <a:t>Disable lock screen</a:t>
          </a:r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7178D49F-A4B5-4846-B79D-EE93145E04EE}">
      <dgm:prSet/>
      <dgm:spPr/>
      <dgm:t>
        <a:bodyPr anchor="ctr"/>
        <a:lstStyle/>
        <a:p>
          <a:r>
            <a:rPr lang="en-US" dirty="0"/>
            <a:t>How to use it with wet hand</a:t>
          </a:r>
        </a:p>
      </dgm:t>
    </dgm:pt>
    <dgm:pt modelId="{475F222C-F928-412A-88F8-A79C94493085}" type="parTrans" cxnId="{8C74298D-0B3D-479D-8FF2-581FBC50A132}">
      <dgm:prSet/>
      <dgm:spPr/>
      <dgm:t>
        <a:bodyPr/>
        <a:lstStyle/>
        <a:p>
          <a:endParaRPr lang="en-US"/>
        </a:p>
      </dgm:t>
    </dgm:pt>
    <dgm:pt modelId="{19F4F1CF-9B59-4DED-B142-435095C8F51C}" type="sibTrans" cxnId="{8C74298D-0B3D-479D-8FF2-581FBC50A132}">
      <dgm:prSet/>
      <dgm:spPr/>
      <dgm:t>
        <a:bodyPr/>
        <a:lstStyle/>
        <a:p>
          <a:endParaRPr lang="en-US"/>
        </a:p>
      </dgm:t>
    </dgm:pt>
    <dgm:pt modelId="{7C6DDEDE-FB00-423F-9FFD-787C7FBD6635}">
      <dgm:prSet/>
      <dgm:spPr/>
      <dgm:t>
        <a:bodyPr anchor="ctr"/>
        <a:lstStyle/>
        <a:p>
          <a:r>
            <a:rPr lang="en-US" dirty="0"/>
            <a:t>Investigate recipes</a:t>
          </a:r>
        </a:p>
      </dgm:t>
    </dgm:pt>
    <dgm:pt modelId="{3E9AB760-6ED8-4080-AA93-F8D62D3D9F84}" type="parTrans" cxnId="{8398E7B6-580A-496E-9E10-164D318E869F}">
      <dgm:prSet/>
      <dgm:spPr/>
      <dgm:t>
        <a:bodyPr/>
        <a:lstStyle/>
        <a:p>
          <a:endParaRPr lang="en-US"/>
        </a:p>
      </dgm:t>
    </dgm:pt>
    <dgm:pt modelId="{BA75DB7F-3AB8-49BE-87D4-58F7A2E8DABA}" type="sibTrans" cxnId="{8398E7B6-580A-496E-9E10-164D318E869F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5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5"/>
      <dgm:spPr/>
    </dgm:pt>
    <dgm:pt modelId="{B33295B0-7A40-493D-AA84-8A11A0E8CCFD}" type="pres">
      <dgm:prSet presAssocID="{41CDB9B8-E81E-41E7-AE89-8F6EDFC88D92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5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5"/>
      <dgm:spPr/>
    </dgm:pt>
    <dgm:pt modelId="{E9D66C26-14C8-4B2B-9F3A-C7252835459C}" type="pres">
      <dgm:prSet presAssocID="{4D7D34C7-9466-4514-BF51-7396C17436B5}" presName="vert1" presStyleCnt="0"/>
      <dgm:spPr/>
    </dgm:pt>
    <dgm:pt modelId="{FEEFA876-0EEC-41BD-A82B-2A34AEE10251}" type="pres">
      <dgm:prSet presAssocID="{83892BDF-B09A-4745-BECE-9AB8D3C416EE}" presName="thickLine" presStyleLbl="alignNode1" presStyleIdx="2" presStyleCnt="5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2" presStyleCnt="5"/>
      <dgm:spPr/>
    </dgm:pt>
    <dgm:pt modelId="{0EF93F45-BCB2-4012-AA2B-3F85BE93D8FA}" type="pres">
      <dgm:prSet presAssocID="{83892BDF-B09A-4745-BECE-9AB8D3C416EE}" presName="vert1" presStyleCnt="0"/>
      <dgm:spPr/>
    </dgm:pt>
    <dgm:pt modelId="{D820CE73-E783-4FB7-88EB-6D0DC690A858}" type="pres">
      <dgm:prSet presAssocID="{7178D49F-A4B5-4846-B79D-EE93145E04EE}" presName="thickLine" presStyleLbl="alignNode1" presStyleIdx="3" presStyleCnt="5"/>
      <dgm:spPr/>
    </dgm:pt>
    <dgm:pt modelId="{DE1141A1-9386-4C5C-8490-31585BA42832}" type="pres">
      <dgm:prSet presAssocID="{7178D49F-A4B5-4846-B79D-EE93145E04EE}" presName="horz1" presStyleCnt="0"/>
      <dgm:spPr/>
    </dgm:pt>
    <dgm:pt modelId="{617FB9DC-0B47-47CE-A678-C29C4C08506E}" type="pres">
      <dgm:prSet presAssocID="{7178D49F-A4B5-4846-B79D-EE93145E04EE}" presName="tx1" presStyleLbl="revTx" presStyleIdx="3" presStyleCnt="5"/>
      <dgm:spPr/>
    </dgm:pt>
    <dgm:pt modelId="{952B85C2-2F78-4466-A275-BBA5C188052D}" type="pres">
      <dgm:prSet presAssocID="{7178D49F-A4B5-4846-B79D-EE93145E04EE}" presName="vert1" presStyleCnt="0"/>
      <dgm:spPr/>
    </dgm:pt>
    <dgm:pt modelId="{BE4524F3-7FDD-40C9-80F2-6FC59B59B359}" type="pres">
      <dgm:prSet presAssocID="{7C6DDEDE-FB00-423F-9FFD-787C7FBD6635}" presName="thickLine" presStyleLbl="alignNode1" presStyleIdx="4" presStyleCnt="5"/>
      <dgm:spPr/>
    </dgm:pt>
    <dgm:pt modelId="{651082F4-C102-4589-B641-F6F6D0D22397}" type="pres">
      <dgm:prSet presAssocID="{7C6DDEDE-FB00-423F-9FFD-787C7FBD6635}" presName="horz1" presStyleCnt="0"/>
      <dgm:spPr/>
    </dgm:pt>
    <dgm:pt modelId="{AFD19B15-6BE6-4F6F-9DC0-A66FC72C07E5}" type="pres">
      <dgm:prSet presAssocID="{7C6DDEDE-FB00-423F-9FFD-787C7FBD6635}" presName="tx1" presStyleLbl="revTx" presStyleIdx="4" presStyleCnt="5"/>
      <dgm:spPr/>
    </dgm:pt>
    <dgm:pt modelId="{F47C1C61-9839-44C9-BA03-5596E4C7A361}" type="pres">
      <dgm:prSet presAssocID="{7C6DDEDE-FB00-423F-9FFD-787C7FBD6635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3066C26-784E-4E6E-ABF8-F69A1EF6E68F}" type="presOf" srcId="{4D7D34C7-9466-4514-BF51-7396C17436B5}" destId="{A3D4FFE6-9463-42FF-8AE7-F10A220EB313}" srcOrd="0" destOrd="0" presId="urn:microsoft.com/office/officeart/2008/layout/LinedList"/>
    <dgm:cxn modelId="{E6FD7066-6BFB-48C3-8A8F-F8011B2E4883}" type="presOf" srcId="{7C6DDEDE-FB00-423F-9FFD-787C7FBD6635}" destId="{AFD19B15-6BE6-4F6F-9DC0-A66FC72C07E5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8C74298D-0B3D-479D-8FF2-581FBC50A132}" srcId="{7B62DEA7-9DCD-4B2E-9DC5-BE121C266AFD}" destId="{7178D49F-A4B5-4846-B79D-EE93145E04EE}" srcOrd="3" destOrd="0" parTransId="{475F222C-F928-412A-88F8-A79C94493085}" sibTransId="{19F4F1CF-9B59-4DED-B142-435095C8F51C}"/>
    <dgm:cxn modelId="{D01278B6-2D4C-4415-ADB3-05419CC95CD0}" type="presOf" srcId="{7178D49F-A4B5-4846-B79D-EE93145E04EE}" destId="{617FB9DC-0B47-47CE-A678-C29C4C08506E}" srcOrd="0" destOrd="0" presId="urn:microsoft.com/office/officeart/2008/layout/LinedList"/>
    <dgm:cxn modelId="{8398E7B6-580A-496E-9E10-164D318E869F}" srcId="{7B62DEA7-9DCD-4B2E-9DC5-BE121C266AFD}" destId="{7C6DDEDE-FB00-423F-9FFD-787C7FBD6635}" srcOrd="4" destOrd="0" parTransId="{3E9AB760-6ED8-4080-AA93-F8D62D3D9F84}" sibTransId="{BA75DB7F-3AB8-49BE-87D4-58F7A2E8DABA}"/>
    <dgm:cxn modelId="{F78BF3ED-9303-4C09-A893-9F38C627CC70}" srcId="{7B62DEA7-9DCD-4B2E-9DC5-BE121C266AFD}" destId="{83892BDF-B09A-4745-BECE-9AB8D3C416EE}" srcOrd="2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68039836-D237-4870-B093-380AB764E7F7}" type="presParOf" srcId="{47B9B3CA-70AB-4929-9EFA-4EE714FA63FA}" destId="{4FB65AFD-10E7-4EE0-BFF0-C75D7F7FF172}" srcOrd="2" destOrd="0" presId="urn:microsoft.com/office/officeart/2008/layout/LinedList"/>
    <dgm:cxn modelId="{133C1F76-0F05-4C75-8C83-F1F6F3F517FD}" type="presParOf" srcId="{47B9B3CA-70AB-4929-9EFA-4EE714FA63FA}" destId="{CB66DBED-1D9B-4E0C-B89E-EE4E093AAED0}" srcOrd="3" destOrd="0" presId="urn:microsoft.com/office/officeart/2008/layout/LinedList"/>
    <dgm:cxn modelId="{40D6E0D6-974A-4F53-8DF0-BE304A42220C}" type="presParOf" srcId="{CB66DBED-1D9B-4E0C-B89E-EE4E093AAED0}" destId="{A3D4FFE6-9463-42FF-8AE7-F10A220EB313}" srcOrd="0" destOrd="0" presId="urn:microsoft.com/office/officeart/2008/layout/LinedList"/>
    <dgm:cxn modelId="{39794880-10F4-4725-AC82-F2E8DBFFE4C3}" type="presParOf" srcId="{CB66DBED-1D9B-4E0C-B89E-EE4E093AAED0}" destId="{E9D66C26-14C8-4B2B-9F3A-C7252835459C}" srcOrd="1" destOrd="0" presId="urn:microsoft.com/office/officeart/2008/layout/LinedList"/>
    <dgm:cxn modelId="{83D2FC69-5166-4030-BE89-EFE127922317}" type="presParOf" srcId="{47B9B3CA-70AB-4929-9EFA-4EE714FA63FA}" destId="{FEEFA876-0EEC-41BD-A82B-2A34AEE10251}" srcOrd="4" destOrd="0" presId="urn:microsoft.com/office/officeart/2008/layout/LinedList"/>
    <dgm:cxn modelId="{2436CE4F-3716-4CFB-9352-BAF355C03EE7}" type="presParOf" srcId="{47B9B3CA-70AB-4929-9EFA-4EE714FA63FA}" destId="{D7F5C654-3AE5-4CEB-9F59-16C83BA0B3A1}" srcOrd="5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  <dgm:cxn modelId="{1AF55959-43D0-48FA-8E81-450A8AFB739E}" type="presParOf" srcId="{47B9B3CA-70AB-4929-9EFA-4EE714FA63FA}" destId="{D820CE73-E783-4FB7-88EB-6D0DC690A858}" srcOrd="6" destOrd="0" presId="urn:microsoft.com/office/officeart/2008/layout/LinedList"/>
    <dgm:cxn modelId="{747A6551-CB33-42E2-B74B-F1EAB2DE5156}" type="presParOf" srcId="{47B9B3CA-70AB-4929-9EFA-4EE714FA63FA}" destId="{DE1141A1-9386-4C5C-8490-31585BA42832}" srcOrd="7" destOrd="0" presId="urn:microsoft.com/office/officeart/2008/layout/LinedList"/>
    <dgm:cxn modelId="{BD887D57-216F-4442-B47A-A512974F3712}" type="presParOf" srcId="{DE1141A1-9386-4C5C-8490-31585BA42832}" destId="{617FB9DC-0B47-47CE-A678-C29C4C08506E}" srcOrd="0" destOrd="0" presId="urn:microsoft.com/office/officeart/2008/layout/LinedList"/>
    <dgm:cxn modelId="{59705F09-EBE3-4FA0-BEBC-FEA6C01593BC}" type="presParOf" srcId="{DE1141A1-9386-4C5C-8490-31585BA42832}" destId="{952B85C2-2F78-4466-A275-BBA5C188052D}" srcOrd="1" destOrd="0" presId="urn:microsoft.com/office/officeart/2008/layout/LinedList"/>
    <dgm:cxn modelId="{D7F131C4-8228-4B27-8611-5A284ED1A8BE}" type="presParOf" srcId="{47B9B3CA-70AB-4929-9EFA-4EE714FA63FA}" destId="{BE4524F3-7FDD-40C9-80F2-6FC59B59B359}" srcOrd="8" destOrd="0" presId="urn:microsoft.com/office/officeart/2008/layout/LinedList"/>
    <dgm:cxn modelId="{D52B6E67-CB0E-40BA-838F-B1BBF3920315}" type="presParOf" srcId="{47B9B3CA-70AB-4929-9EFA-4EE714FA63FA}" destId="{651082F4-C102-4589-B641-F6F6D0D22397}" srcOrd="9" destOrd="0" presId="urn:microsoft.com/office/officeart/2008/layout/LinedList"/>
    <dgm:cxn modelId="{FA390F51-7995-4992-BD2B-8A85FDA1FC74}" type="presParOf" srcId="{651082F4-C102-4589-B641-F6F6D0D22397}" destId="{AFD19B15-6BE6-4F6F-9DC0-A66FC72C07E5}" srcOrd="0" destOrd="0" presId="urn:microsoft.com/office/officeart/2008/layout/LinedList"/>
    <dgm:cxn modelId="{A7961F7B-5548-40C1-8038-A297C5B64BB1}" type="presParOf" srcId="{651082F4-C102-4589-B641-F6F6D0D22397}" destId="{F47C1C61-9839-44C9-BA03-5596E4C7A3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0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Competence buildup in Unity</a:t>
          </a:r>
        </a:p>
      </dsp:txBody>
      <dsp:txXfrm>
        <a:off x="0" y="0"/>
        <a:ext cx="4632030" cy="1925893"/>
      </dsp:txXfrm>
    </dsp:sp>
    <dsp:sp modelId="{4FB65AFD-10E7-4EE0-BFF0-C75D7F7FF172}">
      <dsp:nvSpPr>
        <dsp:cNvPr id="0" name=""/>
        <dsp:cNvSpPr/>
      </dsp:nvSpPr>
      <dsp:spPr>
        <a:xfrm>
          <a:off x="0" y="1925893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1925893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rId1"/>
            </a:rPr>
            <a:t>Runnable instance of Cook it yourself</a:t>
          </a:r>
          <a:endParaRPr lang="en-US" sz="4000" kern="1200" dirty="0"/>
        </a:p>
      </dsp:txBody>
      <dsp:txXfrm>
        <a:off x="0" y="1925893"/>
        <a:ext cx="4632030" cy="1925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47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470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Google Analytics integration</a:t>
          </a:r>
        </a:p>
      </dsp:txBody>
      <dsp:txXfrm>
        <a:off x="0" y="470"/>
        <a:ext cx="4632030" cy="770169"/>
      </dsp:txXfrm>
    </dsp:sp>
    <dsp:sp modelId="{4FB65AFD-10E7-4EE0-BFF0-C75D7F7FF172}">
      <dsp:nvSpPr>
        <dsp:cNvPr id="0" name=""/>
        <dsp:cNvSpPr/>
      </dsp:nvSpPr>
      <dsp:spPr>
        <a:xfrm>
          <a:off x="0" y="770639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770639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CI/CD setup</a:t>
          </a:r>
        </a:p>
      </dsp:txBody>
      <dsp:txXfrm>
        <a:off x="0" y="770639"/>
        <a:ext cx="4632030" cy="770169"/>
      </dsp:txXfrm>
    </dsp:sp>
    <dsp:sp modelId="{FEEFA876-0EEC-41BD-A82B-2A34AEE10251}">
      <dsp:nvSpPr>
        <dsp:cNvPr id="0" name=""/>
        <dsp:cNvSpPr/>
      </dsp:nvSpPr>
      <dsp:spPr>
        <a:xfrm>
          <a:off x="0" y="1540808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154080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Disable lock screen</a:t>
          </a:r>
        </a:p>
      </dsp:txBody>
      <dsp:txXfrm>
        <a:off x="0" y="1540808"/>
        <a:ext cx="4632030" cy="770169"/>
      </dsp:txXfrm>
    </dsp:sp>
    <dsp:sp modelId="{D820CE73-E783-4FB7-88EB-6D0DC690A858}">
      <dsp:nvSpPr>
        <dsp:cNvPr id="0" name=""/>
        <dsp:cNvSpPr/>
      </dsp:nvSpPr>
      <dsp:spPr>
        <a:xfrm>
          <a:off x="0" y="2310978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FB9DC-0B47-47CE-A678-C29C4C08506E}">
      <dsp:nvSpPr>
        <dsp:cNvPr id="0" name=""/>
        <dsp:cNvSpPr/>
      </dsp:nvSpPr>
      <dsp:spPr>
        <a:xfrm>
          <a:off x="0" y="231097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use it with wet hand</a:t>
          </a:r>
        </a:p>
      </dsp:txBody>
      <dsp:txXfrm>
        <a:off x="0" y="2310978"/>
        <a:ext cx="4632030" cy="770169"/>
      </dsp:txXfrm>
    </dsp:sp>
    <dsp:sp modelId="{BE4524F3-7FDD-40C9-80F2-6FC59B59B359}">
      <dsp:nvSpPr>
        <dsp:cNvPr id="0" name=""/>
        <dsp:cNvSpPr/>
      </dsp:nvSpPr>
      <dsp:spPr>
        <a:xfrm>
          <a:off x="0" y="3081147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19B15-6BE6-4F6F-9DC0-A66FC72C07E5}">
      <dsp:nvSpPr>
        <dsp:cNvPr id="0" name=""/>
        <dsp:cNvSpPr/>
      </dsp:nvSpPr>
      <dsp:spPr>
        <a:xfrm>
          <a:off x="0" y="3081147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Investigate recipes</a:t>
          </a:r>
        </a:p>
      </dsp:txBody>
      <dsp:txXfrm>
        <a:off x="0" y="3081147"/>
        <a:ext cx="4632030" cy="77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0.47742</cdr:x>
      <cdr:y>0.13314</cdr:y>
    </cdr:from>
    <cdr:to>
      <cdr:x>0.52697</cdr:x>
      <cdr:y>0.84753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19789397">
          <a:off x="2696487" y="526739"/>
          <a:ext cx="279901" cy="2826244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10/26/2022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Weekly progress</a:t>
            </a:r>
            <a:endParaRPr lang="en-US" dirty="0"/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72487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214973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258604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59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Nikoletta Pétermann</cp:lastModifiedBy>
  <cp:revision>1</cp:revision>
  <dcterms:created xsi:type="dcterms:W3CDTF">2022-10-26T08:52:57Z</dcterms:created>
  <dcterms:modified xsi:type="dcterms:W3CDTF">2022-10-26T10:59:35Z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